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70" r:id="rId4"/>
    <p:sldId id="267" r:id="rId5"/>
    <p:sldId id="259" r:id="rId6"/>
    <p:sldId id="261" r:id="rId7"/>
    <p:sldId id="262" r:id="rId8"/>
    <p:sldId id="264" r:id="rId9"/>
    <p:sldId id="265" r:id="rId10"/>
    <p:sldId id="266" r:id="rId11"/>
    <p:sldId id="269" r:id="rId12"/>
    <p:sldId id="268" r:id="rId13"/>
  </p:sldIdLst>
  <p:sldSz cx="10691813" cy="7559675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1BACF-FB63-4A0A-84CB-ABF1F6AE6B39}" v="2" dt="2021-04-13T14:11:32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@galdac.com" userId="a5734961-d422-4987-8711-4fad188e75ce" providerId="ADAL" clId="{22A1BACF-FB63-4A0A-84CB-ABF1F6AE6B39}"/>
    <pc:docChg chg="undo custSel addSld modSld sldOrd">
      <pc:chgData name="chris@galdac.com" userId="a5734961-d422-4987-8711-4fad188e75ce" providerId="ADAL" clId="{22A1BACF-FB63-4A0A-84CB-ABF1F6AE6B39}" dt="2021-04-13T16:00:00.326" v="41" actId="1076"/>
      <pc:docMkLst>
        <pc:docMk/>
      </pc:docMkLst>
      <pc:sldChg chg="modSp mod">
        <pc:chgData name="chris@galdac.com" userId="a5734961-d422-4987-8711-4fad188e75ce" providerId="ADAL" clId="{22A1BACF-FB63-4A0A-84CB-ABF1F6AE6B39}" dt="2021-04-13T11:34:53.028" v="17" actId="20577"/>
        <pc:sldMkLst>
          <pc:docMk/>
          <pc:sldMk cId="2716224352" sldId="264"/>
        </pc:sldMkLst>
        <pc:spChg chg="mod">
          <ac:chgData name="chris@galdac.com" userId="a5734961-d422-4987-8711-4fad188e75ce" providerId="ADAL" clId="{22A1BACF-FB63-4A0A-84CB-ABF1F6AE6B39}" dt="2021-04-13T11:34:53.028" v="17" actId="20577"/>
          <ac:spMkLst>
            <pc:docMk/>
            <pc:sldMk cId="2716224352" sldId="264"/>
            <ac:spMk id="7" creationId="{EA7D0C95-4B5D-46CD-BA0F-07B21963CD99}"/>
          </ac:spMkLst>
        </pc:spChg>
        <pc:spChg chg="mod">
          <ac:chgData name="chris@galdac.com" userId="a5734961-d422-4987-8711-4fad188e75ce" providerId="ADAL" clId="{22A1BACF-FB63-4A0A-84CB-ABF1F6AE6B39}" dt="2021-04-13T11:34:09.521" v="2" actId="1076"/>
          <ac:spMkLst>
            <pc:docMk/>
            <pc:sldMk cId="2716224352" sldId="264"/>
            <ac:spMk id="9" creationId="{84F708FE-C851-4083-B3B9-5EB9DE042213}"/>
          </ac:spMkLst>
        </pc:spChg>
        <pc:spChg chg="mod">
          <ac:chgData name="chris@galdac.com" userId="a5734961-d422-4987-8711-4fad188e75ce" providerId="ADAL" clId="{22A1BACF-FB63-4A0A-84CB-ABF1F6AE6B39}" dt="2021-04-13T11:34:10.215" v="3" actId="1076"/>
          <ac:spMkLst>
            <pc:docMk/>
            <pc:sldMk cId="2716224352" sldId="264"/>
            <ac:spMk id="10" creationId="{94E1B90C-48F4-4C0A-8FA9-69726AFD6859}"/>
          </ac:spMkLst>
        </pc:spChg>
      </pc:sldChg>
      <pc:sldChg chg="modSp mod">
        <pc:chgData name="chris@galdac.com" userId="a5734961-d422-4987-8711-4fad188e75ce" providerId="ADAL" clId="{22A1BACF-FB63-4A0A-84CB-ABF1F6AE6B39}" dt="2021-04-13T11:37:11.061" v="26" actId="20577"/>
        <pc:sldMkLst>
          <pc:docMk/>
          <pc:sldMk cId="4029029651" sldId="266"/>
        </pc:sldMkLst>
        <pc:spChg chg="mod">
          <ac:chgData name="chris@galdac.com" userId="a5734961-d422-4987-8711-4fad188e75ce" providerId="ADAL" clId="{22A1BACF-FB63-4A0A-84CB-ABF1F6AE6B39}" dt="2021-04-13T11:37:11.061" v="26" actId="20577"/>
          <ac:spMkLst>
            <pc:docMk/>
            <pc:sldMk cId="4029029651" sldId="266"/>
            <ac:spMk id="7" creationId="{AB363514-965A-4C7C-980F-4FD3179E4A25}"/>
          </ac:spMkLst>
        </pc:spChg>
      </pc:sldChg>
      <pc:sldChg chg="addSp modSp">
        <pc:chgData name="chris@galdac.com" userId="a5734961-d422-4987-8711-4fad188e75ce" providerId="ADAL" clId="{22A1BACF-FB63-4A0A-84CB-ABF1F6AE6B39}" dt="2021-04-13T14:11:06.712" v="31" actId="571"/>
        <pc:sldMkLst>
          <pc:docMk/>
          <pc:sldMk cId="418354120" sldId="267"/>
        </pc:sldMkLst>
        <pc:picChg chg="add mod">
          <ac:chgData name="chris@galdac.com" userId="a5734961-d422-4987-8711-4fad188e75ce" providerId="ADAL" clId="{22A1BACF-FB63-4A0A-84CB-ABF1F6AE6B39}" dt="2021-04-13T14:11:06.712" v="31" actId="571"/>
          <ac:picMkLst>
            <pc:docMk/>
            <pc:sldMk cId="418354120" sldId="267"/>
            <ac:picMk id="20" creationId="{B39A21B8-D099-4766-8651-8EDEDD6BD57F}"/>
          </ac:picMkLst>
        </pc:picChg>
      </pc:sldChg>
      <pc:sldChg chg="ord">
        <pc:chgData name="chris@galdac.com" userId="a5734961-d422-4987-8711-4fad188e75ce" providerId="ADAL" clId="{22A1BACF-FB63-4A0A-84CB-ABF1F6AE6B39}" dt="2021-04-13T14:11:54.676" v="37"/>
        <pc:sldMkLst>
          <pc:docMk/>
          <pc:sldMk cId="1014846102" sldId="268"/>
        </pc:sldMkLst>
      </pc:sldChg>
      <pc:sldChg chg="addSp delSp modSp new mod">
        <pc:chgData name="chris@galdac.com" userId="a5734961-d422-4987-8711-4fad188e75ce" providerId="ADAL" clId="{22A1BACF-FB63-4A0A-84CB-ABF1F6AE6B39}" dt="2021-04-13T16:00:00.326" v="41" actId="1076"/>
        <pc:sldMkLst>
          <pc:docMk/>
          <pc:sldMk cId="1563752201" sldId="270"/>
        </pc:sldMkLst>
        <pc:spChg chg="del">
          <ac:chgData name="chris@galdac.com" userId="a5734961-d422-4987-8711-4fad188e75ce" providerId="ADAL" clId="{22A1BACF-FB63-4A0A-84CB-ABF1F6AE6B39}" dt="2021-04-13T14:11:42.332" v="35" actId="478"/>
          <ac:spMkLst>
            <pc:docMk/>
            <pc:sldMk cId="1563752201" sldId="270"/>
            <ac:spMk id="2" creationId="{627540DF-874F-42D2-AB4E-A9431838C596}"/>
          </ac:spMkLst>
        </pc:spChg>
        <pc:spChg chg="mod">
          <ac:chgData name="chris@galdac.com" userId="a5734961-d422-4987-8711-4fad188e75ce" providerId="ADAL" clId="{22A1BACF-FB63-4A0A-84CB-ABF1F6AE6B39}" dt="2021-04-13T16:00:00.326" v="41" actId="1076"/>
          <ac:spMkLst>
            <pc:docMk/>
            <pc:sldMk cId="1563752201" sldId="270"/>
            <ac:spMk id="3" creationId="{C9E1B262-7029-42EE-A24A-36CB9C0B0A45}"/>
          </ac:spMkLst>
        </pc:spChg>
        <pc:spChg chg="del">
          <ac:chgData name="chris@galdac.com" userId="a5734961-d422-4987-8711-4fad188e75ce" providerId="ADAL" clId="{22A1BACF-FB63-4A0A-84CB-ABF1F6AE6B39}" dt="2021-04-13T15:54:21.294" v="40" actId="478"/>
          <ac:spMkLst>
            <pc:docMk/>
            <pc:sldMk cId="1563752201" sldId="270"/>
            <ac:spMk id="5" creationId="{C2D66C49-AC07-4C7A-B765-53D1ECA775CB}"/>
          </ac:spMkLst>
        </pc:spChg>
        <pc:picChg chg="add mod">
          <ac:chgData name="chris@galdac.com" userId="a5734961-d422-4987-8711-4fad188e75ce" providerId="ADAL" clId="{22A1BACF-FB63-4A0A-84CB-ABF1F6AE6B39}" dt="2021-04-13T15:54:16.311" v="39" actId="14100"/>
          <ac:picMkLst>
            <pc:docMk/>
            <pc:sldMk cId="1563752201" sldId="270"/>
            <ac:picMk id="7" creationId="{EF697953-6ECB-4807-9BD2-4FEF1EABE93C}"/>
          </ac:picMkLst>
        </pc:picChg>
        <pc:picChg chg="add del">
          <ac:chgData name="chris@galdac.com" userId="a5734961-d422-4987-8711-4fad188e75ce" providerId="ADAL" clId="{22A1BACF-FB63-4A0A-84CB-ABF1F6AE6B39}" dt="2021-04-13T14:11:14.878" v="33" actId="22"/>
          <ac:picMkLst>
            <pc:docMk/>
            <pc:sldMk cId="1563752201" sldId="270"/>
            <ac:picMk id="9" creationId="{D5E76C0F-3CD1-4AE5-8645-1EB6D24FBA8C}"/>
          </ac:picMkLst>
        </pc:picChg>
        <pc:picChg chg="add mod">
          <ac:chgData name="chris@galdac.com" userId="a5734961-d422-4987-8711-4fad188e75ce" providerId="ADAL" clId="{22A1BACF-FB63-4A0A-84CB-ABF1F6AE6B39}" dt="2021-04-13T14:11:32.862" v="34"/>
          <ac:picMkLst>
            <pc:docMk/>
            <pc:sldMk cId="1563752201" sldId="270"/>
            <ac:picMk id="10" creationId="{271BA198-AAB2-4D66-8DBC-63490B46DB9D}"/>
          </ac:picMkLst>
        </pc:picChg>
      </pc:sldChg>
    </pc:docChg>
  </pc:docChgLst>
  <pc:docChgLst>
    <pc:chgData name="Chris Cattaway" userId="a5734961-d422-4987-8711-4fad188e75ce" providerId="ADAL" clId="{F751744E-CE2A-47C8-A743-311EB2F8F57A}"/>
    <pc:docChg chg="undo custSel addSld delSld modSld sldOrd">
      <pc:chgData name="Chris Cattaway" userId="a5734961-d422-4987-8711-4fad188e75ce" providerId="ADAL" clId="{F751744E-CE2A-47C8-A743-311EB2F8F57A}" dt="2021-03-02T00:54:58.016" v="3881" actId="14100"/>
      <pc:docMkLst>
        <pc:docMk/>
      </pc:docMkLst>
      <pc:sldChg chg="addSp delSp modSp mod ord modClrScheme chgLayout">
        <pc:chgData name="Chris Cattaway" userId="a5734961-d422-4987-8711-4fad188e75ce" providerId="ADAL" clId="{F751744E-CE2A-47C8-A743-311EB2F8F57A}" dt="2021-03-01T22:19:55.781" v="3005" actId="478"/>
        <pc:sldMkLst>
          <pc:docMk/>
          <pc:sldMk cId="3230064685" sldId="256"/>
        </pc:sldMkLst>
        <pc:spChg chg="mod">
          <ac:chgData name="Chris Cattaway" userId="a5734961-d422-4987-8711-4fad188e75ce" providerId="ADAL" clId="{F751744E-CE2A-47C8-A743-311EB2F8F57A}" dt="2021-03-01T04:14:39.502" v="1613" actId="26606"/>
          <ac:spMkLst>
            <pc:docMk/>
            <pc:sldMk cId="3230064685" sldId="256"/>
            <ac:spMk id="2" creationId="{B7C4A3DF-A258-46B0-824C-20D934210A9E}"/>
          </ac:spMkLst>
        </pc:spChg>
        <pc:spChg chg="del">
          <ac:chgData name="Chris Cattaway" userId="a5734961-d422-4987-8711-4fad188e75ce" providerId="ADAL" clId="{F751744E-CE2A-47C8-A743-311EB2F8F57A}" dt="2021-03-01T04:14:39.502" v="1613" actId="26606"/>
          <ac:spMkLst>
            <pc:docMk/>
            <pc:sldMk cId="3230064685" sldId="256"/>
            <ac:spMk id="3" creationId="{6E14CD76-55C0-4BA6-8719-8EAB9F22DD2F}"/>
          </ac:spMkLst>
        </pc:spChg>
        <pc:spChg chg="mod ord">
          <ac:chgData name="Chris Cattaway" userId="a5734961-d422-4987-8711-4fad188e75ce" providerId="ADAL" clId="{F751744E-CE2A-47C8-A743-311EB2F8F57A}" dt="2021-03-01T04:14:39.502" v="1613" actId="26606"/>
          <ac:spMkLst>
            <pc:docMk/>
            <pc:sldMk cId="3230064685" sldId="256"/>
            <ac:spMk id="4" creationId="{012A5C9E-AAFA-4DE3-A551-88667F38B106}"/>
          </ac:spMkLst>
        </pc:spChg>
        <pc:spChg chg="del">
          <ac:chgData name="Chris Cattaway" userId="a5734961-d422-4987-8711-4fad188e75ce" providerId="ADAL" clId="{F751744E-CE2A-47C8-A743-311EB2F8F57A}" dt="2021-03-01T04:14:39.502" v="1613" actId="26606"/>
          <ac:spMkLst>
            <pc:docMk/>
            <pc:sldMk cId="3230064685" sldId="256"/>
            <ac:spMk id="5" creationId="{F74ECAFA-12B5-4DD7-BA22-0D9D75497C66}"/>
          </ac:spMkLst>
        </pc:spChg>
        <pc:spChg chg="add mod">
          <ac:chgData name="Chris Cattaway" userId="a5734961-d422-4987-8711-4fad188e75ce" providerId="ADAL" clId="{F751744E-CE2A-47C8-A743-311EB2F8F57A}" dt="2021-03-01T04:14:39.502" v="1613" actId="26606"/>
          <ac:spMkLst>
            <pc:docMk/>
            <pc:sldMk cId="3230064685" sldId="256"/>
            <ac:spMk id="12" creationId="{0ED9D59A-8331-44F9-977E-39C076CBC8F8}"/>
          </ac:spMkLst>
        </pc:spChg>
        <pc:spChg chg="add del mod">
          <ac:chgData name="Chris Cattaway" userId="a5734961-d422-4987-8711-4fad188e75ce" providerId="ADAL" clId="{F751744E-CE2A-47C8-A743-311EB2F8F57A}" dt="2021-03-01T22:19:55.781" v="3005" actId="478"/>
          <ac:spMkLst>
            <pc:docMk/>
            <pc:sldMk cId="3230064685" sldId="256"/>
            <ac:spMk id="14" creationId="{DEF07AD1-2E36-449D-A592-2238F818DDDA}"/>
          </ac:spMkLst>
        </pc:spChg>
        <pc:picChg chg="add mod">
          <ac:chgData name="Chris Cattaway" userId="a5734961-d422-4987-8711-4fad188e75ce" providerId="ADAL" clId="{F751744E-CE2A-47C8-A743-311EB2F8F57A}" dt="2021-03-01T04:14:39.502" v="1613" actId="26606"/>
          <ac:picMkLst>
            <pc:docMk/>
            <pc:sldMk cId="3230064685" sldId="256"/>
            <ac:picMk id="7" creationId="{19B99645-5FC3-489A-8877-FA68AB01210E}"/>
          </ac:picMkLst>
        </pc:picChg>
        <pc:picChg chg="add mod">
          <ac:chgData name="Chris Cattaway" userId="a5734961-d422-4987-8711-4fad188e75ce" providerId="ADAL" clId="{F751744E-CE2A-47C8-A743-311EB2F8F57A}" dt="2021-03-01T04:29:36.717" v="1720" actId="1076"/>
          <ac:picMkLst>
            <pc:docMk/>
            <pc:sldMk cId="3230064685" sldId="256"/>
            <ac:picMk id="8" creationId="{85725A9D-9DA8-45F1-83CC-26424977F24D}"/>
          </ac:picMkLst>
        </pc:picChg>
      </pc:sldChg>
      <pc:sldChg chg="addSp delSp modSp mod">
        <pc:chgData name="Chris Cattaway" userId="a5734961-d422-4987-8711-4fad188e75ce" providerId="ADAL" clId="{F751744E-CE2A-47C8-A743-311EB2F8F57A}" dt="2021-03-02T00:51:49.599" v="3863" actId="20577"/>
        <pc:sldMkLst>
          <pc:docMk/>
          <pc:sldMk cId="1424553759" sldId="257"/>
        </pc:sldMkLst>
        <pc:spChg chg="del">
          <ac:chgData name="Chris Cattaway" userId="a5734961-d422-4987-8711-4fad188e75ce" providerId="ADAL" clId="{F751744E-CE2A-47C8-A743-311EB2F8F57A}" dt="2021-03-01T22:19:44.156" v="3004" actId="478"/>
          <ac:spMkLst>
            <pc:docMk/>
            <pc:sldMk cId="1424553759" sldId="257"/>
            <ac:spMk id="3" creationId="{AD409E75-CAAF-4DCA-BFFF-8FA2672E50CE}"/>
          </ac:spMkLst>
        </pc:spChg>
        <pc:spChg chg="del">
          <ac:chgData name="Chris Cattaway" userId="a5734961-d422-4987-8711-4fad188e75ce" providerId="ADAL" clId="{F751744E-CE2A-47C8-A743-311EB2F8F57A}" dt="2021-03-02T00:51:28.855" v="3830" actId="478"/>
          <ac:spMkLst>
            <pc:docMk/>
            <pc:sldMk cId="1424553759" sldId="257"/>
            <ac:spMk id="5" creationId="{F90A47A9-F84E-4DFA-9C6A-AD9D3B8E5C09}"/>
          </ac:spMkLst>
        </pc:spChg>
        <pc:spChg chg="add mod">
          <ac:chgData name="Chris Cattaway" userId="a5734961-d422-4987-8711-4fad188e75ce" providerId="ADAL" clId="{F751744E-CE2A-47C8-A743-311EB2F8F57A}" dt="2021-03-02T00:51:49.599" v="3863" actId="20577"/>
          <ac:spMkLst>
            <pc:docMk/>
            <pc:sldMk cId="1424553759" sldId="257"/>
            <ac:spMk id="6" creationId="{2A621A28-73FD-4A30-9435-E5E8326B9A93}"/>
          </ac:spMkLst>
        </pc:spChg>
        <pc:spChg chg="add mod">
          <ac:chgData name="Chris Cattaway" userId="a5734961-d422-4987-8711-4fad188e75ce" providerId="ADAL" clId="{F751744E-CE2A-47C8-A743-311EB2F8F57A}" dt="2021-02-28T22:26:47.858" v="118" actId="20577"/>
          <ac:spMkLst>
            <pc:docMk/>
            <pc:sldMk cId="1424553759" sldId="257"/>
            <ac:spMk id="8" creationId="{DB8E7FA4-E0B1-452E-88F9-2F7BF88DF265}"/>
          </ac:spMkLst>
        </pc:spChg>
        <pc:spChg chg="add mod">
          <ac:chgData name="Chris Cattaway" userId="a5734961-d422-4987-8711-4fad188e75ce" providerId="ADAL" clId="{F751744E-CE2A-47C8-A743-311EB2F8F57A}" dt="2021-02-28T22:29:03.576" v="140" actId="1076"/>
          <ac:spMkLst>
            <pc:docMk/>
            <pc:sldMk cId="1424553759" sldId="257"/>
            <ac:spMk id="9" creationId="{6D8B965A-DA33-4BEC-BA97-72EF8876EF03}"/>
          </ac:spMkLst>
        </pc:spChg>
        <pc:picChg chg="add mod">
          <ac:chgData name="Chris Cattaway" userId="a5734961-d422-4987-8711-4fad188e75ce" providerId="ADAL" clId="{F751744E-CE2A-47C8-A743-311EB2F8F57A}" dt="2021-02-28T22:29:15.447" v="141" actId="14100"/>
          <ac:picMkLst>
            <pc:docMk/>
            <pc:sldMk cId="1424553759" sldId="257"/>
            <ac:picMk id="7" creationId="{30B50155-6664-4527-AD4B-E1F81EBC4485}"/>
          </ac:picMkLst>
        </pc:picChg>
        <pc:picChg chg="add mod">
          <ac:chgData name="Chris Cattaway" userId="a5734961-d422-4987-8711-4fad188e75ce" providerId="ADAL" clId="{F751744E-CE2A-47C8-A743-311EB2F8F57A}" dt="2021-03-01T05:12:26.815" v="2809" actId="1076"/>
          <ac:picMkLst>
            <pc:docMk/>
            <pc:sldMk cId="1424553759" sldId="257"/>
            <ac:picMk id="10" creationId="{F682EC8A-72BD-41AA-8242-834CEDB7E1A8}"/>
          </ac:picMkLst>
        </pc:picChg>
      </pc:sldChg>
      <pc:sldChg chg="addSp modSp del mod ord">
        <pc:chgData name="Chris Cattaway" userId="a5734961-d422-4987-8711-4fad188e75ce" providerId="ADAL" clId="{F751744E-CE2A-47C8-A743-311EB2F8F57A}" dt="2021-03-01T04:27:36.397" v="1710" actId="2696"/>
        <pc:sldMkLst>
          <pc:docMk/>
          <pc:sldMk cId="1682187123" sldId="258"/>
        </pc:sldMkLst>
        <pc:picChg chg="add mod">
          <ac:chgData name="Chris Cattaway" userId="a5734961-d422-4987-8711-4fad188e75ce" providerId="ADAL" clId="{F751744E-CE2A-47C8-A743-311EB2F8F57A}" dt="2021-03-01T00:19:34.300" v="166" actId="1076"/>
          <ac:picMkLst>
            <pc:docMk/>
            <pc:sldMk cId="1682187123" sldId="258"/>
            <ac:picMk id="6" creationId="{EDFF8FD8-08A0-461F-926C-F877F4676E47}"/>
          </ac:picMkLst>
        </pc:picChg>
        <pc:picChg chg="add mod">
          <ac:chgData name="Chris Cattaway" userId="a5734961-d422-4987-8711-4fad188e75ce" providerId="ADAL" clId="{F751744E-CE2A-47C8-A743-311EB2F8F57A}" dt="2021-03-01T00:20:48.145" v="168" actId="1076"/>
          <ac:picMkLst>
            <pc:docMk/>
            <pc:sldMk cId="1682187123" sldId="258"/>
            <ac:picMk id="8" creationId="{4965F985-89DB-47B0-8D86-FD1F7B16B202}"/>
          </ac:picMkLst>
        </pc:picChg>
        <pc:picChg chg="add mod">
          <ac:chgData name="Chris Cattaway" userId="a5734961-d422-4987-8711-4fad188e75ce" providerId="ADAL" clId="{F751744E-CE2A-47C8-A743-311EB2F8F57A}" dt="2021-03-01T00:32:36.093" v="170" actId="1076"/>
          <ac:picMkLst>
            <pc:docMk/>
            <pc:sldMk cId="1682187123" sldId="258"/>
            <ac:picMk id="10" creationId="{AF41E8AE-A3C1-4B7B-819F-C108BEDF5D41}"/>
          </ac:picMkLst>
        </pc:picChg>
      </pc:sldChg>
      <pc:sldChg chg="addSp delSp modSp mod ord">
        <pc:chgData name="Chris Cattaway" userId="a5734961-d422-4987-8711-4fad188e75ce" providerId="ADAL" clId="{F751744E-CE2A-47C8-A743-311EB2F8F57A}" dt="2021-03-01T22:36:41.446" v="3082" actId="1076"/>
        <pc:sldMkLst>
          <pc:docMk/>
          <pc:sldMk cId="1742725925" sldId="259"/>
        </pc:sldMkLst>
        <pc:spChg chg="mod">
          <ac:chgData name="Chris Cattaway" userId="a5734961-d422-4987-8711-4fad188e75ce" providerId="ADAL" clId="{F751744E-CE2A-47C8-A743-311EB2F8F57A}" dt="2021-03-01T04:37:17.984" v="2137" actId="255"/>
          <ac:spMkLst>
            <pc:docMk/>
            <pc:sldMk cId="1742725925" sldId="259"/>
            <ac:spMk id="3" creationId="{95946917-8DE4-4FD2-BFA5-A4A96E07E144}"/>
          </ac:spMkLst>
        </pc:spChg>
        <pc:spChg chg="del mod">
          <ac:chgData name="Chris Cattaway" userId="a5734961-d422-4987-8711-4fad188e75ce" providerId="ADAL" clId="{F751744E-CE2A-47C8-A743-311EB2F8F57A}" dt="2021-03-01T04:36:45.439" v="2092" actId="478"/>
          <ac:spMkLst>
            <pc:docMk/>
            <pc:sldMk cId="1742725925" sldId="259"/>
            <ac:spMk id="5" creationId="{F103B0C3-F6FC-4444-B6FA-451E216FE5EA}"/>
          </ac:spMkLst>
        </pc:spChg>
        <pc:picChg chg="add del">
          <ac:chgData name="Chris Cattaway" userId="a5734961-d422-4987-8711-4fad188e75ce" providerId="ADAL" clId="{F751744E-CE2A-47C8-A743-311EB2F8F57A}" dt="2021-03-01T00:11:28.016" v="143" actId="22"/>
          <ac:picMkLst>
            <pc:docMk/>
            <pc:sldMk cId="1742725925" sldId="259"/>
            <ac:picMk id="7" creationId="{EF70CD8A-1349-4189-B93C-3C6170CF4F44}"/>
          </ac:picMkLst>
        </pc:picChg>
        <pc:picChg chg="add mod">
          <ac:chgData name="Chris Cattaway" userId="a5734961-d422-4987-8711-4fad188e75ce" providerId="ADAL" clId="{F751744E-CE2A-47C8-A743-311EB2F8F57A}" dt="2021-03-01T00:12:45.277" v="149" actId="14100"/>
          <ac:picMkLst>
            <pc:docMk/>
            <pc:sldMk cId="1742725925" sldId="259"/>
            <ac:picMk id="9" creationId="{B4A31EF0-24FC-44FC-977A-14EB4987D273}"/>
          </ac:picMkLst>
        </pc:picChg>
        <pc:picChg chg="add mod">
          <ac:chgData name="Chris Cattaway" userId="a5734961-d422-4987-8711-4fad188e75ce" providerId="ADAL" clId="{F751744E-CE2A-47C8-A743-311EB2F8F57A}" dt="2021-03-01T01:01:00.892" v="214" actId="1076"/>
          <ac:picMkLst>
            <pc:docMk/>
            <pc:sldMk cId="1742725925" sldId="259"/>
            <ac:picMk id="11" creationId="{40B5B9BA-CE28-459A-800C-B197A78FB0E2}"/>
          </ac:picMkLst>
        </pc:picChg>
        <pc:picChg chg="add mod">
          <ac:chgData name="Chris Cattaway" userId="a5734961-d422-4987-8711-4fad188e75ce" providerId="ADAL" clId="{F751744E-CE2A-47C8-A743-311EB2F8F57A}" dt="2021-03-01T00:15:09.159" v="156" actId="688"/>
          <ac:picMkLst>
            <pc:docMk/>
            <pc:sldMk cId="1742725925" sldId="259"/>
            <ac:picMk id="13" creationId="{E2628CE7-0AB2-41A0-AE9A-F32CFCEBD8A0}"/>
          </ac:picMkLst>
        </pc:picChg>
        <pc:picChg chg="add del mod">
          <ac:chgData name="Chris Cattaway" userId="a5734961-d422-4987-8711-4fad188e75ce" providerId="ADAL" clId="{F751744E-CE2A-47C8-A743-311EB2F8F57A}" dt="2021-03-01T00:19:26.496" v="164" actId="21"/>
          <ac:picMkLst>
            <pc:docMk/>
            <pc:sldMk cId="1742725925" sldId="259"/>
            <ac:picMk id="15" creationId="{A7889C05-3016-4906-A017-6F0014142568}"/>
          </ac:picMkLst>
        </pc:picChg>
        <pc:picChg chg="add mod">
          <ac:chgData name="Chris Cattaway" userId="a5734961-d422-4987-8711-4fad188e75ce" providerId="ADAL" clId="{F751744E-CE2A-47C8-A743-311EB2F8F57A}" dt="2021-03-01T22:36:41.446" v="3082" actId="1076"/>
          <ac:picMkLst>
            <pc:docMk/>
            <pc:sldMk cId="1742725925" sldId="259"/>
            <ac:picMk id="16" creationId="{511EA322-2CB1-4973-9D38-9D5FB83DE720}"/>
          </ac:picMkLst>
        </pc:picChg>
      </pc:sldChg>
      <pc:sldChg chg="del">
        <pc:chgData name="Chris Cattaway" userId="a5734961-d422-4987-8711-4fad188e75ce" providerId="ADAL" clId="{F751744E-CE2A-47C8-A743-311EB2F8F57A}" dt="2021-03-01T04:39:35.539" v="2138" actId="2696"/>
        <pc:sldMkLst>
          <pc:docMk/>
          <pc:sldMk cId="2684601848" sldId="260"/>
        </pc:sldMkLst>
      </pc:sldChg>
      <pc:sldChg chg="addSp delSp modSp mod">
        <pc:chgData name="Chris Cattaway" userId="a5734961-d422-4987-8711-4fad188e75ce" providerId="ADAL" clId="{F751744E-CE2A-47C8-A743-311EB2F8F57A}" dt="2021-03-01T22:41:42.751" v="3214" actId="1076"/>
        <pc:sldMkLst>
          <pc:docMk/>
          <pc:sldMk cId="338247702" sldId="261"/>
        </pc:sldMkLst>
        <pc:spChg chg="mod">
          <ac:chgData name="Chris Cattaway" userId="a5734961-d422-4987-8711-4fad188e75ce" providerId="ADAL" clId="{F751744E-CE2A-47C8-A743-311EB2F8F57A}" dt="2021-03-01T22:40:37.139" v="3196" actId="1076"/>
          <ac:spMkLst>
            <pc:docMk/>
            <pc:sldMk cId="338247702" sldId="261"/>
            <ac:spMk id="3" creationId="{E2991654-6859-4011-86F0-15EBB2127A66}"/>
          </ac:spMkLst>
        </pc:spChg>
        <pc:spChg chg="del">
          <ac:chgData name="Chris Cattaway" userId="a5734961-d422-4987-8711-4fad188e75ce" providerId="ADAL" clId="{F751744E-CE2A-47C8-A743-311EB2F8F57A}" dt="2021-03-01T05:12:41.763" v="2812" actId="478"/>
          <ac:spMkLst>
            <pc:docMk/>
            <pc:sldMk cId="338247702" sldId="261"/>
            <ac:spMk id="5" creationId="{2A6D75B4-5D38-4121-847A-2DF6FABF500F}"/>
          </ac:spMkLst>
        </pc:spChg>
        <pc:spChg chg="add del mod">
          <ac:chgData name="Chris Cattaway" userId="a5734961-d422-4987-8711-4fad188e75ce" providerId="ADAL" clId="{F751744E-CE2A-47C8-A743-311EB2F8F57A}" dt="2021-03-01T01:38:57.338" v="267"/>
          <ac:spMkLst>
            <pc:docMk/>
            <pc:sldMk cId="338247702" sldId="261"/>
            <ac:spMk id="9" creationId="{9FBA3CEF-3107-4F56-A8EE-5F83DB032BC2}"/>
          </ac:spMkLst>
        </pc:spChg>
        <pc:spChg chg="mod">
          <ac:chgData name="Chris Cattaway" userId="a5734961-d422-4987-8711-4fad188e75ce" providerId="ADAL" clId="{F751744E-CE2A-47C8-A743-311EB2F8F57A}" dt="2021-03-01T01:39:13.584" v="268"/>
          <ac:spMkLst>
            <pc:docMk/>
            <pc:sldMk cId="338247702" sldId="261"/>
            <ac:spMk id="14" creationId="{9B7C95E1-663F-4E07-80D3-78D94D15B918}"/>
          </ac:spMkLst>
        </pc:spChg>
        <pc:spChg chg="mod">
          <ac:chgData name="Chris Cattaway" userId="a5734961-d422-4987-8711-4fad188e75ce" providerId="ADAL" clId="{F751744E-CE2A-47C8-A743-311EB2F8F57A}" dt="2021-03-01T01:39:13.584" v="268"/>
          <ac:spMkLst>
            <pc:docMk/>
            <pc:sldMk cId="338247702" sldId="261"/>
            <ac:spMk id="15" creationId="{4E0D316D-06BE-43FF-AC59-1DB89E6F148A}"/>
          </ac:spMkLst>
        </pc:spChg>
        <pc:spChg chg="mod">
          <ac:chgData name="Chris Cattaway" userId="a5734961-d422-4987-8711-4fad188e75ce" providerId="ADAL" clId="{F751744E-CE2A-47C8-A743-311EB2F8F57A}" dt="2021-03-01T01:39:13.584" v="268"/>
          <ac:spMkLst>
            <pc:docMk/>
            <pc:sldMk cId="338247702" sldId="261"/>
            <ac:spMk id="16" creationId="{19003DA4-77C1-4CD1-ACD0-69016293790E}"/>
          </ac:spMkLst>
        </pc:spChg>
        <pc:spChg chg="mod">
          <ac:chgData name="Chris Cattaway" userId="a5734961-d422-4987-8711-4fad188e75ce" providerId="ADAL" clId="{F751744E-CE2A-47C8-A743-311EB2F8F57A}" dt="2021-03-01T01:39:13.584" v="268"/>
          <ac:spMkLst>
            <pc:docMk/>
            <pc:sldMk cId="338247702" sldId="261"/>
            <ac:spMk id="17" creationId="{B15EABF5-C8A7-4DB5-8DBD-C6BA9F4DE5A2}"/>
          </ac:spMkLst>
        </pc:spChg>
        <pc:spChg chg="mod">
          <ac:chgData name="Chris Cattaway" userId="a5734961-d422-4987-8711-4fad188e75ce" providerId="ADAL" clId="{F751744E-CE2A-47C8-A743-311EB2F8F57A}" dt="2021-03-01T01:39:13.584" v="268"/>
          <ac:spMkLst>
            <pc:docMk/>
            <pc:sldMk cId="338247702" sldId="261"/>
            <ac:spMk id="18" creationId="{89F34792-FB09-4271-98E5-3F98E20E0154}"/>
          </ac:spMkLst>
        </pc:spChg>
        <pc:spChg chg="mod">
          <ac:chgData name="Chris Cattaway" userId="a5734961-d422-4987-8711-4fad188e75ce" providerId="ADAL" clId="{F751744E-CE2A-47C8-A743-311EB2F8F57A}" dt="2021-03-01T01:39:13.584" v="268"/>
          <ac:spMkLst>
            <pc:docMk/>
            <pc:sldMk cId="338247702" sldId="261"/>
            <ac:spMk id="19" creationId="{9C4FEF18-7281-4A32-8298-393384EC953A}"/>
          </ac:spMkLst>
        </pc:spChg>
        <pc:spChg chg="add mod ord">
          <ac:chgData name="Chris Cattaway" userId="a5734961-d422-4987-8711-4fad188e75ce" providerId="ADAL" clId="{F751744E-CE2A-47C8-A743-311EB2F8F57A}" dt="2021-03-01T22:41:42.751" v="3214" actId="1076"/>
          <ac:spMkLst>
            <pc:docMk/>
            <pc:sldMk cId="338247702" sldId="261"/>
            <ac:spMk id="22" creationId="{4D8AA644-6D14-4699-9E0A-E68AEAB1D20B}"/>
          </ac:spMkLst>
        </pc:spChg>
        <pc:spChg chg="add mod ord">
          <ac:chgData name="Chris Cattaway" userId="a5734961-d422-4987-8711-4fad188e75ce" providerId="ADAL" clId="{F751744E-CE2A-47C8-A743-311EB2F8F57A}" dt="2021-03-01T22:41:28.388" v="3213" actId="14100"/>
          <ac:spMkLst>
            <pc:docMk/>
            <pc:sldMk cId="338247702" sldId="261"/>
            <ac:spMk id="23" creationId="{CCA685FB-1085-405B-9650-8600A5A8940C}"/>
          </ac:spMkLst>
        </pc:spChg>
        <pc:grpChg chg="add del mod">
          <ac:chgData name="Chris Cattaway" userId="a5734961-d422-4987-8711-4fad188e75ce" providerId="ADAL" clId="{F751744E-CE2A-47C8-A743-311EB2F8F57A}" dt="2021-03-01T01:42:16.193" v="275" actId="21"/>
          <ac:grpSpMkLst>
            <pc:docMk/>
            <pc:sldMk cId="338247702" sldId="261"/>
            <ac:grpSpMk id="11" creationId="{72E485A3-DCB2-4CC5-BB71-51373E611892}"/>
          </ac:grpSpMkLst>
        </pc:grpChg>
        <pc:grpChg chg="mod">
          <ac:chgData name="Chris Cattaway" userId="a5734961-d422-4987-8711-4fad188e75ce" providerId="ADAL" clId="{F751744E-CE2A-47C8-A743-311EB2F8F57A}" dt="2021-03-01T01:39:13.584" v="268"/>
          <ac:grpSpMkLst>
            <pc:docMk/>
            <pc:sldMk cId="338247702" sldId="261"/>
            <ac:grpSpMk id="12" creationId="{EB082E0B-3D72-48F1-B701-A41BD0805CF5}"/>
          </ac:grpSpMkLst>
        </pc:grpChg>
        <pc:graphicFrameChg chg="mod">
          <ac:chgData name="Chris Cattaway" userId="a5734961-d422-4987-8711-4fad188e75ce" providerId="ADAL" clId="{F751744E-CE2A-47C8-A743-311EB2F8F57A}" dt="2021-03-01T01:39:13.584" v="268"/>
          <ac:graphicFrameMkLst>
            <pc:docMk/>
            <pc:sldMk cId="338247702" sldId="261"/>
            <ac:graphicFrameMk id="13" creationId="{636D4948-6A93-4D73-AB36-B826B13EDA9C}"/>
          </ac:graphicFrameMkLst>
        </pc:graphicFrameChg>
        <pc:picChg chg="add del">
          <ac:chgData name="Chris Cattaway" userId="a5734961-d422-4987-8711-4fad188e75ce" providerId="ADAL" clId="{F751744E-CE2A-47C8-A743-311EB2F8F57A}" dt="2021-03-01T01:06:51.678" v="216" actId="22"/>
          <ac:picMkLst>
            <pc:docMk/>
            <pc:sldMk cId="338247702" sldId="261"/>
            <ac:picMk id="7" creationId="{6904D180-C19A-4A55-BADD-AEB337DFD302}"/>
          </ac:picMkLst>
        </pc:picChg>
        <pc:picChg chg="add del mod">
          <ac:chgData name="Chris Cattaway" userId="a5734961-d422-4987-8711-4fad188e75ce" providerId="ADAL" clId="{F751744E-CE2A-47C8-A743-311EB2F8F57A}" dt="2021-03-01T01:38:51.573" v="264" actId="478"/>
          <ac:picMkLst>
            <pc:docMk/>
            <pc:sldMk cId="338247702" sldId="261"/>
            <ac:picMk id="8" creationId="{B8918125-325E-4C81-873C-180BA3912D1D}"/>
          </ac:picMkLst>
        </pc:picChg>
        <pc:picChg chg="add mod ord">
          <ac:chgData name="Chris Cattaway" userId="a5734961-d422-4987-8711-4fad188e75ce" providerId="ADAL" clId="{F751744E-CE2A-47C8-A743-311EB2F8F57A}" dt="2021-03-01T02:00:05.049" v="386" actId="167"/>
          <ac:picMkLst>
            <pc:docMk/>
            <pc:sldMk cId="338247702" sldId="261"/>
            <ac:picMk id="10" creationId="{49563064-9A13-4AD5-AEA3-BBDFE7FD7061}"/>
          </ac:picMkLst>
        </pc:picChg>
        <pc:picChg chg="add mod">
          <ac:chgData name="Chris Cattaway" userId="a5734961-d422-4987-8711-4fad188e75ce" providerId="ADAL" clId="{F751744E-CE2A-47C8-A743-311EB2F8F57A}" dt="2021-03-01T22:38:08.105" v="3172" actId="1076"/>
          <ac:picMkLst>
            <pc:docMk/>
            <pc:sldMk cId="338247702" sldId="261"/>
            <ac:picMk id="20" creationId="{01BECB45-E718-49C6-BB38-0A4F82C734AE}"/>
          </ac:picMkLst>
        </pc:picChg>
        <pc:picChg chg="add mod">
          <ac:chgData name="Chris Cattaway" userId="a5734961-d422-4987-8711-4fad188e75ce" providerId="ADAL" clId="{F751744E-CE2A-47C8-A743-311EB2F8F57A}" dt="2021-03-01T22:39:30.272" v="3180" actId="1076"/>
          <ac:picMkLst>
            <pc:docMk/>
            <pc:sldMk cId="338247702" sldId="261"/>
            <ac:picMk id="21" creationId="{A41AE75E-7189-4E02-8ED0-134FC4550CCE}"/>
          </ac:picMkLst>
        </pc:picChg>
        <pc:picChg chg="add mod">
          <ac:chgData name="Chris Cattaway" userId="a5734961-d422-4987-8711-4fad188e75ce" providerId="ADAL" clId="{F751744E-CE2A-47C8-A743-311EB2F8F57A}" dt="2021-03-01T05:12:47.955" v="2814" actId="14100"/>
          <ac:picMkLst>
            <pc:docMk/>
            <pc:sldMk cId="338247702" sldId="261"/>
            <ac:picMk id="24" creationId="{C32F1205-D0E4-4383-A2FE-D38FE5C28CDB}"/>
          </ac:picMkLst>
        </pc:picChg>
      </pc:sldChg>
      <pc:sldChg chg="addSp delSp modSp mod">
        <pc:chgData name="Chris Cattaway" userId="a5734961-d422-4987-8711-4fad188e75ce" providerId="ADAL" clId="{F751744E-CE2A-47C8-A743-311EB2F8F57A}" dt="2021-03-02T00:51:09.449" v="3829" actId="313"/>
        <pc:sldMkLst>
          <pc:docMk/>
          <pc:sldMk cId="3339970503" sldId="262"/>
        </pc:sldMkLst>
        <pc:spChg chg="mod">
          <ac:chgData name="Chris Cattaway" userId="a5734961-d422-4987-8711-4fad188e75ce" providerId="ADAL" clId="{F751744E-CE2A-47C8-A743-311EB2F8F57A}" dt="2021-03-01T22:45:24.031" v="3368" actId="20577"/>
          <ac:spMkLst>
            <pc:docMk/>
            <pc:sldMk cId="3339970503" sldId="262"/>
            <ac:spMk id="2" creationId="{75E75952-835C-45AF-A87B-2135C9C3AD17}"/>
          </ac:spMkLst>
        </pc:spChg>
        <pc:spChg chg="del">
          <ac:chgData name="Chris Cattaway" userId="a5734961-d422-4987-8711-4fad188e75ce" providerId="ADAL" clId="{F751744E-CE2A-47C8-A743-311EB2F8F57A}" dt="2021-03-01T05:20:38.362" v="3002" actId="478"/>
          <ac:spMkLst>
            <pc:docMk/>
            <pc:sldMk cId="3339970503" sldId="262"/>
            <ac:spMk id="3" creationId="{E1EC276E-1A95-4F02-B06C-09BBEBE2F761}"/>
          </ac:spMkLst>
        </pc:spChg>
        <pc:spChg chg="del">
          <ac:chgData name="Chris Cattaway" userId="a5734961-d422-4987-8711-4fad188e75ce" providerId="ADAL" clId="{F751744E-CE2A-47C8-A743-311EB2F8F57A}" dt="2021-03-01T05:20:35.891" v="3001" actId="478"/>
          <ac:spMkLst>
            <pc:docMk/>
            <pc:sldMk cId="3339970503" sldId="262"/>
            <ac:spMk id="5" creationId="{D71B7CEC-94F7-43C0-B280-D3556259DDA3}"/>
          </ac:spMkLst>
        </pc:spChg>
        <pc:spChg chg="add del mod">
          <ac:chgData name="Chris Cattaway" userId="a5734961-d422-4987-8711-4fad188e75ce" providerId="ADAL" clId="{F751744E-CE2A-47C8-A743-311EB2F8F57A}" dt="2021-03-01T02:15:22.540" v="413" actId="478"/>
          <ac:spMkLst>
            <pc:docMk/>
            <pc:sldMk cId="3339970503" sldId="262"/>
            <ac:spMk id="10" creationId="{CDD096F2-CCA1-43D0-B19F-4C572F1357CD}"/>
          </ac:spMkLst>
        </pc:spChg>
        <pc:spChg chg="add mod">
          <ac:chgData name="Chris Cattaway" userId="a5734961-d422-4987-8711-4fad188e75ce" providerId="ADAL" clId="{F751744E-CE2A-47C8-A743-311EB2F8F57A}" dt="2021-03-02T00:51:02.272" v="3828" actId="1076"/>
          <ac:spMkLst>
            <pc:docMk/>
            <pc:sldMk cId="3339970503" sldId="262"/>
            <ac:spMk id="11" creationId="{8587CAEC-913E-4358-B668-F4159B9CAD9B}"/>
          </ac:spMkLst>
        </pc:spChg>
        <pc:spChg chg="add mod">
          <ac:chgData name="Chris Cattaway" userId="a5734961-d422-4987-8711-4fad188e75ce" providerId="ADAL" clId="{F751744E-CE2A-47C8-A743-311EB2F8F57A}" dt="2021-03-01T02:35:10.526" v="501" actId="1076"/>
          <ac:spMkLst>
            <pc:docMk/>
            <pc:sldMk cId="3339970503" sldId="262"/>
            <ac:spMk id="13" creationId="{42AD1ADA-848A-4EBD-BBA1-6CB4C0DB14B5}"/>
          </ac:spMkLst>
        </pc:spChg>
        <pc:spChg chg="add mod">
          <ac:chgData name="Chris Cattaway" userId="a5734961-d422-4987-8711-4fad188e75ce" providerId="ADAL" clId="{F751744E-CE2A-47C8-A743-311EB2F8F57A}" dt="2021-03-02T00:51:09.449" v="3829" actId="313"/>
          <ac:spMkLst>
            <pc:docMk/>
            <pc:sldMk cId="3339970503" sldId="262"/>
            <ac:spMk id="14" creationId="{F21C29C4-EE64-458B-A4FF-51BD4ABDFB30}"/>
          </ac:spMkLst>
        </pc:spChg>
        <pc:spChg chg="add del mod">
          <ac:chgData name="Chris Cattaway" userId="a5734961-d422-4987-8711-4fad188e75ce" providerId="ADAL" clId="{F751744E-CE2A-47C8-A743-311EB2F8F57A}" dt="2021-03-01T02:40:34.661" v="621" actId="478"/>
          <ac:spMkLst>
            <pc:docMk/>
            <pc:sldMk cId="3339970503" sldId="262"/>
            <ac:spMk id="16" creationId="{FF0BAC3A-383E-4F6A-BDD0-DE600EA2DBC2}"/>
          </ac:spMkLst>
        </pc:spChg>
        <pc:spChg chg="add mod">
          <ac:chgData name="Chris Cattaway" userId="a5734961-d422-4987-8711-4fad188e75ce" providerId="ADAL" clId="{F751744E-CE2A-47C8-A743-311EB2F8F57A}" dt="2021-03-01T02:39:00.997" v="620" actId="1076"/>
          <ac:spMkLst>
            <pc:docMk/>
            <pc:sldMk cId="3339970503" sldId="262"/>
            <ac:spMk id="17" creationId="{BA6A3CB5-5229-4863-B211-A5490D43C89E}"/>
          </ac:spMkLst>
        </pc:spChg>
        <pc:spChg chg="add del mod">
          <ac:chgData name="Chris Cattaway" userId="a5734961-d422-4987-8711-4fad188e75ce" providerId="ADAL" clId="{F751744E-CE2A-47C8-A743-311EB2F8F57A}" dt="2021-03-01T05:20:43.347" v="3003" actId="478"/>
          <ac:spMkLst>
            <pc:docMk/>
            <pc:sldMk cId="3339970503" sldId="262"/>
            <ac:spMk id="20" creationId="{D9667C90-5652-4B01-8EC7-C42E70D97387}"/>
          </ac:spMkLst>
        </pc:spChg>
        <pc:picChg chg="add mod">
          <ac:chgData name="Chris Cattaway" userId="a5734961-d422-4987-8711-4fad188e75ce" providerId="ADAL" clId="{F751744E-CE2A-47C8-A743-311EB2F8F57A}" dt="2021-03-01T02:15:29.183" v="415" actId="1076"/>
          <ac:picMkLst>
            <pc:docMk/>
            <pc:sldMk cId="3339970503" sldId="262"/>
            <ac:picMk id="7" creationId="{0B12CF3B-919D-4E94-A9F1-6695B2736515}"/>
          </ac:picMkLst>
        </pc:picChg>
        <pc:picChg chg="add mod">
          <ac:chgData name="Chris Cattaway" userId="a5734961-d422-4987-8711-4fad188e75ce" providerId="ADAL" clId="{F751744E-CE2A-47C8-A743-311EB2F8F57A}" dt="2021-03-01T02:15:26.695" v="414" actId="14100"/>
          <ac:picMkLst>
            <pc:docMk/>
            <pc:sldMk cId="3339970503" sldId="262"/>
            <ac:picMk id="9" creationId="{FE5C6A4D-E2DC-4A50-9BB0-EAE7DDA6D50B}"/>
          </ac:picMkLst>
        </pc:picChg>
        <pc:picChg chg="add mod">
          <ac:chgData name="Chris Cattaway" userId="a5734961-d422-4987-8711-4fad188e75ce" providerId="ADAL" clId="{F751744E-CE2A-47C8-A743-311EB2F8F57A}" dt="2021-03-01T02:18:34.372" v="419" actId="1076"/>
          <ac:picMkLst>
            <pc:docMk/>
            <pc:sldMk cId="3339970503" sldId="262"/>
            <ac:picMk id="12" creationId="{7D91369A-E8E7-492F-A4B8-721853DFE377}"/>
          </ac:picMkLst>
        </pc:picChg>
        <pc:picChg chg="add mod">
          <ac:chgData name="Chris Cattaway" userId="a5734961-d422-4987-8711-4fad188e75ce" providerId="ADAL" clId="{F751744E-CE2A-47C8-A743-311EB2F8F57A}" dt="2021-03-02T00:48:51.929" v="3810" actId="1076"/>
          <ac:picMkLst>
            <pc:docMk/>
            <pc:sldMk cId="3339970503" sldId="262"/>
            <ac:picMk id="15" creationId="{10A6AD4F-C3BB-4B12-9FFA-C636146B30AE}"/>
          </ac:picMkLst>
        </pc:picChg>
        <pc:picChg chg="add mod">
          <ac:chgData name="Chris Cattaway" userId="a5734961-d422-4987-8711-4fad188e75ce" providerId="ADAL" clId="{F751744E-CE2A-47C8-A743-311EB2F8F57A}" dt="2021-03-01T05:13:21.032" v="2815"/>
          <ac:picMkLst>
            <pc:docMk/>
            <pc:sldMk cId="3339970503" sldId="262"/>
            <ac:picMk id="18" creationId="{DFCE892B-B934-4F29-8FF7-9CF03EAEC069}"/>
          </ac:picMkLst>
        </pc:picChg>
      </pc:sldChg>
      <pc:sldChg chg="del">
        <pc:chgData name="Chris Cattaway" userId="a5734961-d422-4987-8711-4fad188e75ce" providerId="ADAL" clId="{F751744E-CE2A-47C8-A743-311EB2F8F57A}" dt="2021-03-01T04:39:56.968" v="2139" actId="2696"/>
        <pc:sldMkLst>
          <pc:docMk/>
          <pc:sldMk cId="503914798" sldId="263"/>
        </pc:sldMkLst>
      </pc:sldChg>
      <pc:sldChg chg="addSp delSp modSp mod">
        <pc:chgData name="Chris Cattaway" userId="a5734961-d422-4987-8711-4fad188e75ce" providerId="ADAL" clId="{F751744E-CE2A-47C8-A743-311EB2F8F57A}" dt="2021-03-01T22:49:16.143" v="3580" actId="20577"/>
        <pc:sldMkLst>
          <pc:docMk/>
          <pc:sldMk cId="2716224352" sldId="264"/>
        </pc:sldMkLst>
        <pc:spChg chg="del">
          <ac:chgData name="Chris Cattaway" userId="a5734961-d422-4987-8711-4fad188e75ce" providerId="ADAL" clId="{F751744E-CE2A-47C8-A743-311EB2F8F57A}" dt="2021-03-01T04:43:23.357" v="2145" actId="478"/>
          <ac:spMkLst>
            <pc:docMk/>
            <pc:sldMk cId="2716224352" sldId="264"/>
            <ac:spMk id="3" creationId="{359D5F36-3AC0-4E8B-BF7B-BC776B957B4F}"/>
          </ac:spMkLst>
        </pc:spChg>
        <pc:spChg chg="del">
          <ac:chgData name="Chris Cattaway" userId="a5734961-d422-4987-8711-4fad188e75ce" providerId="ADAL" clId="{F751744E-CE2A-47C8-A743-311EB2F8F57A}" dt="2021-03-01T22:48:48.123" v="3540" actId="478"/>
          <ac:spMkLst>
            <pc:docMk/>
            <pc:sldMk cId="2716224352" sldId="264"/>
            <ac:spMk id="5" creationId="{05143DBB-594D-4723-BF30-43D1F1ABE77A}"/>
          </ac:spMkLst>
        </pc:spChg>
        <pc:spChg chg="add mod">
          <ac:chgData name="Chris Cattaway" userId="a5734961-d422-4987-8711-4fad188e75ce" providerId="ADAL" clId="{F751744E-CE2A-47C8-A743-311EB2F8F57A}" dt="2021-03-01T04:42:01.556" v="2144" actId="1076"/>
          <ac:spMkLst>
            <pc:docMk/>
            <pc:sldMk cId="2716224352" sldId="264"/>
            <ac:spMk id="7" creationId="{EA7D0C95-4B5D-46CD-BA0F-07B21963CD99}"/>
          </ac:spMkLst>
        </pc:spChg>
        <pc:spChg chg="add mod">
          <ac:chgData name="Chris Cattaway" userId="a5734961-d422-4987-8711-4fad188e75ce" providerId="ADAL" clId="{F751744E-CE2A-47C8-A743-311EB2F8F57A}" dt="2021-03-01T04:43:31.223" v="2146" actId="1076"/>
          <ac:spMkLst>
            <pc:docMk/>
            <pc:sldMk cId="2716224352" sldId="264"/>
            <ac:spMk id="9" creationId="{84F708FE-C851-4083-B3B9-5EB9DE042213}"/>
          </ac:spMkLst>
        </pc:spChg>
        <pc:spChg chg="add mod">
          <ac:chgData name="Chris Cattaway" userId="a5734961-d422-4987-8711-4fad188e75ce" providerId="ADAL" clId="{F751744E-CE2A-47C8-A743-311EB2F8F57A}" dt="2021-03-01T04:44:15.355" v="2239" actId="20577"/>
          <ac:spMkLst>
            <pc:docMk/>
            <pc:sldMk cId="2716224352" sldId="264"/>
            <ac:spMk id="10" creationId="{94E1B90C-48F4-4C0A-8FA9-69726AFD6859}"/>
          </ac:spMkLst>
        </pc:spChg>
        <pc:graphicFrameChg chg="add mod modGraphic">
          <ac:chgData name="Chris Cattaway" userId="a5734961-d422-4987-8711-4fad188e75ce" providerId="ADAL" clId="{F751744E-CE2A-47C8-A743-311EB2F8F57A}" dt="2021-03-01T22:49:16.143" v="3580" actId="20577"/>
          <ac:graphicFrameMkLst>
            <pc:docMk/>
            <pc:sldMk cId="2716224352" sldId="264"/>
            <ac:graphicFrameMk id="6" creationId="{CE927FA2-C7EC-4D7D-9A10-6DDC81AC7ABA}"/>
          </ac:graphicFrameMkLst>
        </pc:graphicFrameChg>
        <pc:picChg chg="add mod">
          <ac:chgData name="Chris Cattaway" userId="a5734961-d422-4987-8711-4fad188e75ce" providerId="ADAL" clId="{F751744E-CE2A-47C8-A743-311EB2F8F57A}" dt="2021-03-01T05:13:25.588" v="2817" actId="1076"/>
          <ac:picMkLst>
            <pc:docMk/>
            <pc:sldMk cId="2716224352" sldId="264"/>
            <ac:picMk id="11" creationId="{B34B640D-E096-46D1-B32B-5B543DBBFAC1}"/>
          </ac:picMkLst>
        </pc:picChg>
      </pc:sldChg>
      <pc:sldChg chg="addSp delSp modSp mod">
        <pc:chgData name="Chris Cattaway" userId="a5734961-d422-4987-8711-4fad188e75ce" providerId="ADAL" clId="{F751744E-CE2A-47C8-A743-311EB2F8F57A}" dt="2021-03-01T22:50:49.229" v="3588" actId="113"/>
        <pc:sldMkLst>
          <pc:docMk/>
          <pc:sldMk cId="1041996590" sldId="265"/>
        </pc:sldMkLst>
        <pc:spChg chg="mod">
          <ac:chgData name="Chris Cattaway" userId="a5734961-d422-4987-8711-4fad188e75ce" providerId="ADAL" clId="{F751744E-CE2A-47C8-A743-311EB2F8F57A}" dt="2021-03-01T03:15:13.626" v="1472" actId="20577"/>
          <ac:spMkLst>
            <pc:docMk/>
            <pc:sldMk cId="1041996590" sldId="265"/>
            <ac:spMk id="3" creationId="{5500FE08-F7DC-4387-A7F0-A7FCC0131575}"/>
          </ac:spMkLst>
        </pc:spChg>
        <pc:spChg chg="del">
          <ac:chgData name="Chris Cattaway" userId="a5734961-d422-4987-8711-4fad188e75ce" providerId="ADAL" clId="{F751744E-CE2A-47C8-A743-311EB2F8F57A}" dt="2021-03-01T04:58:35.860" v="2522" actId="478"/>
          <ac:spMkLst>
            <pc:docMk/>
            <pc:sldMk cId="1041996590" sldId="265"/>
            <ac:spMk id="5" creationId="{027B14B7-38D4-4214-8B6D-D0835D25B34B}"/>
          </ac:spMkLst>
        </pc:spChg>
        <pc:spChg chg="add mod">
          <ac:chgData name="Chris Cattaway" userId="a5734961-d422-4987-8711-4fad188e75ce" providerId="ADAL" clId="{F751744E-CE2A-47C8-A743-311EB2F8F57A}" dt="2021-03-01T03:03:25.041" v="1223" actId="1076"/>
          <ac:spMkLst>
            <pc:docMk/>
            <pc:sldMk cId="1041996590" sldId="265"/>
            <ac:spMk id="6" creationId="{EFB71335-45FC-4B80-A888-8DE8629FC2EF}"/>
          </ac:spMkLst>
        </pc:spChg>
        <pc:spChg chg="add mod">
          <ac:chgData name="Chris Cattaway" userId="a5734961-d422-4987-8711-4fad188e75ce" providerId="ADAL" clId="{F751744E-CE2A-47C8-A743-311EB2F8F57A}" dt="2021-03-01T22:50:49.229" v="3588" actId="113"/>
          <ac:spMkLst>
            <pc:docMk/>
            <pc:sldMk cId="1041996590" sldId="265"/>
            <ac:spMk id="7" creationId="{AD079652-7457-4893-B3E5-DF2CF6C5EA50}"/>
          </ac:spMkLst>
        </pc:spChg>
        <pc:spChg chg="add mod">
          <ac:chgData name="Chris Cattaway" userId="a5734961-d422-4987-8711-4fad188e75ce" providerId="ADAL" clId="{F751744E-CE2A-47C8-A743-311EB2F8F57A}" dt="2021-03-01T03:27:44.237" v="1601" actId="1076"/>
          <ac:spMkLst>
            <pc:docMk/>
            <pc:sldMk cId="1041996590" sldId="265"/>
            <ac:spMk id="13" creationId="{64EB5F14-9401-49CA-B22E-3B19C8CA0718}"/>
          </ac:spMkLst>
        </pc:spChg>
        <pc:spChg chg="add mod">
          <ac:chgData name="Chris Cattaway" userId="a5734961-d422-4987-8711-4fad188e75ce" providerId="ADAL" clId="{F751744E-CE2A-47C8-A743-311EB2F8F57A}" dt="2021-03-01T03:27:47.458" v="1602" actId="1076"/>
          <ac:spMkLst>
            <pc:docMk/>
            <pc:sldMk cId="1041996590" sldId="265"/>
            <ac:spMk id="14" creationId="{4E7CE76A-7782-4C42-8A2A-630BC31A7E20}"/>
          </ac:spMkLst>
        </pc:spChg>
        <pc:spChg chg="add mod">
          <ac:chgData name="Chris Cattaway" userId="a5734961-d422-4987-8711-4fad188e75ce" providerId="ADAL" clId="{F751744E-CE2A-47C8-A743-311EB2F8F57A}" dt="2021-03-01T04:11:48.244" v="1607" actId="1076"/>
          <ac:spMkLst>
            <pc:docMk/>
            <pc:sldMk cId="1041996590" sldId="265"/>
            <ac:spMk id="15" creationId="{D766F0DB-972E-4278-9BC5-180EC081BE1F}"/>
          </ac:spMkLst>
        </pc:spChg>
        <pc:spChg chg="add mod">
          <ac:chgData name="Chris Cattaway" userId="a5734961-d422-4987-8711-4fad188e75ce" providerId="ADAL" clId="{F751744E-CE2A-47C8-A743-311EB2F8F57A}" dt="2021-03-01T04:50:57.676" v="2411" actId="14100"/>
          <ac:spMkLst>
            <pc:docMk/>
            <pc:sldMk cId="1041996590" sldId="265"/>
            <ac:spMk id="16" creationId="{631376E6-B92F-43E3-89EF-FC2923D20445}"/>
          </ac:spMkLst>
        </pc:spChg>
        <pc:spChg chg="add mod">
          <ac:chgData name="Chris Cattaway" userId="a5734961-d422-4987-8711-4fad188e75ce" providerId="ADAL" clId="{F751744E-CE2A-47C8-A743-311EB2F8F57A}" dt="2021-03-01T22:50:26.583" v="3587" actId="313"/>
          <ac:spMkLst>
            <pc:docMk/>
            <pc:sldMk cId="1041996590" sldId="265"/>
            <ac:spMk id="17" creationId="{70AE3ECE-EA33-4EB8-AEC3-CB8C45805AFE}"/>
          </ac:spMkLst>
        </pc:spChg>
        <pc:spChg chg="add mod">
          <ac:chgData name="Chris Cattaway" userId="a5734961-d422-4987-8711-4fad188e75ce" providerId="ADAL" clId="{F751744E-CE2A-47C8-A743-311EB2F8F57A}" dt="2021-03-01T22:49:58.453" v="3581" actId="20577"/>
          <ac:spMkLst>
            <pc:docMk/>
            <pc:sldMk cId="1041996590" sldId="265"/>
            <ac:spMk id="18" creationId="{5538F0E1-8E28-45BA-9FB3-76FE8E5BC54F}"/>
          </ac:spMkLst>
        </pc:spChg>
        <pc:graphicFrameChg chg="add mod modGraphic">
          <ac:chgData name="Chris Cattaway" userId="a5734961-d422-4987-8711-4fad188e75ce" providerId="ADAL" clId="{F751744E-CE2A-47C8-A743-311EB2F8F57A}" dt="2021-03-01T03:27:37.318" v="1599" actId="1076"/>
          <ac:graphicFrameMkLst>
            <pc:docMk/>
            <pc:sldMk cId="1041996590" sldId="265"/>
            <ac:graphicFrameMk id="8" creationId="{F4E5B3E6-69CA-497B-BE1D-999CE3FC7E2F}"/>
          </ac:graphicFrameMkLst>
        </pc:graphicFrameChg>
        <pc:graphicFrameChg chg="add del mod modGraphic">
          <ac:chgData name="Chris Cattaway" userId="a5734961-d422-4987-8711-4fad188e75ce" providerId="ADAL" clId="{F751744E-CE2A-47C8-A743-311EB2F8F57A}" dt="2021-03-01T03:22:42.748" v="1517" actId="478"/>
          <ac:graphicFrameMkLst>
            <pc:docMk/>
            <pc:sldMk cId="1041996590" sldId="265"/>
            <ac:graphicFrameMk id="12" creationId="{90EF79F3-E416-435A-837E-9842731E1836}"/>
          </ac:graphicFrameMkLst>
        </pc:graphicFrameChg>
        <pc:picChg chg="add mod">
          <ac:chgData name="Chris Cattaway" userId="a5734961-d422-4987-8711-4fad188e75ce" providerId="ADAL" clId="{F751744E-CE2A-47C8-A743-311EB2F8F57A}" dt="2021-03-01T03:29:58.991" v="1605"/>
          <ac:picMkLst>
            <pc:docMk/>
            <pc:sldMk cId="1041996590" sldId="265"/>
            <ac:picMk id="10" creationId="{A519B1F7-B4A4-4771-BFA6-B3CE5B9F2BA3}"/>
          </ac:picMkLst>
        </pc:picChg>
        <pc:picChg chg="add mod">
          <ac:chgData name="Chris Cattaway" userId="a5734961-d422-4987-8711-4fad188e75ce" providerId="ADAL" clId="{F751744E-CE2A-47C8-A743-311EB2F8F57A}" dt="2021-03-01T05:13:30.090" v="2819" actId="1076"/>
          <ac:picMkLst>
            <pc:docMk/>
            <pc:sldMk cId="1041996590" sldId="265"/>
            <ac:picMk id="19" creationId="{A3C39A80-8948-472A-89DA-70B2A0D89FD2}"/>
          </ac:picMkLst>
        </pc:picChg>
      </pc:sldChg>
      <pc:sldChg chg="addSp delSp modSp mod">
        <pc:chgData name="Chris Cattaway" userId="a5734961-d422-4987-8711-4fad188e75ce" providerId="ADAL" clId="{F751744E-CE2A-47C8-A743-311EB2F8F57A}" dt="2021-03-01T05:18:44.662" v="3000" actId="20577"/>
        <pc:sldMkLst>
          <pc:docMk/>
          <pc:sldMk cId="4029029651" sldId="266"/>
        </pc:sldMkLst>
        <pc:spChg chg="mod">
          <ac:chgData name="Chris Cattaway" userId="a5734961-d422-4987-8711-4fad188e75ce" providerId="ADAL" clId="{F751744E-CE2A-47C8-A743-311EB2F8F57A}" dt="2021-03-01T05:14:30.933" v="2869" actId="20577"/>
          <ac:spMkLst>
            <pc:docMk/>
            <pc:sldMk cId="4029029651" sldId="266"/>
            <ac:spMk id="2" creationId="{A9BEAE85-E978-49E9-82A8-58185C3FFF76}"/>
          </ac:spMkLst>
        </pc:spChg>
        <pc:spChg chg="del mod">
          <ac:chgData name="Chris Cattaway" userId="a5734961-d422-4987-8711-4fad188e75ce" providerId="ADAL" clId="{F751744E-CE2A-47C8-A743-311EB2F8F57A}" dt="2021-03-01T05:09:31.149" v="2806" actId="478"/>
          <ac:spMkLst>
            <pc:docMk/>
            <pc:sldMk cId="4029029651" sldId="266"/>
            <ac:spMk id="3" creationId="{DDC0D2EB-C02D-4BD9-A36A-D37F4796F92E}"/>
          </ac:spMkLst>
        </pc:spChg>
        <pc:spChg chg="del">
          <ac:chgData name="Chris Cattaway" userId="a5734961-d422-4987-8711-4fad188e75ce" providerId="ADAL" clId="{F751744E-CE2A-47C8-A743-311EB2F8F57A}" dt="2021-03-01T05:06:07.730" v="2794" actId="478"/>
          <ac:spMkLst>
            <pc:docMk/>
            <pc:sldMk cId="4029029651" sldId="266"/>
            <ac:spMk id="5" creationId="{9C751CC3-8DE7-48DF-9AFF-20F232D80D20}"/>
          </ac:spMkLst>
        </pc:spChg>
        <pc:spChg chg="add mod">
          <ac:chgData name="Chris Cattaway" userId="a5734961-d422-4987-8711-4fad188e75ce" providerId="ADAL" clId="{F751744E-CE2A-47C8-A743-311EB2F8F57A}" dt="2021-03-01T05:18:44.662" v="3000" actId="20577"/>
          <ac:spMkLst>
            <pc:docMk/>
            <pc:sldMk cId="4029029651" sldId="266"/>
            <ac:spMk id="7" creationId="{AB363514-965A-4C7C-980F-4FD3179E4A25}"/>
          </ac:spMkLst>
        </pc:spChg>
        <pc:spChg chg="add del mod">
          <ac:chgData name="Chris Cattaway" userId="a5734961-d422-4987-8711-4fad188e75ce" providerId="ADAL" clId="{F751744E-CE2A-47C8-A743-311EB2F8F57A}" dt="2021-03-01T05:15:51.088" v="2954"/>
          <ac:spMkLst>
            <pc:docMk/>
            <pc:sldMk cId="4029029651" sldId="266"/>
            <ac:spMk id="9" creationId="{ED5881A9-4503-41CF-8FEF-18A796D55F42}"/>
          </ac:spMkLst>
        </pc:spChg>
        <pc:picChg chg="add mod">
          <ac:chgData name="Chris Cattaway" userId="a5734961-d422-4987-8711-4fad188e75ce" providerId="ADAL" clId="{F751744E-CE2A-47C8-A743-311EB2F8F57A}" dt="2021-03-01T05:17:23.715" v="2959" actId="1076"/>
          <ac:picMkLst>
            <pc:docMk/>
            <pc:sldMk cId="4029029651" sldId="266"/>
            <ac:picMk id="6" creationId="{664563E4-017A-4097-9708-AFFE8B97C403}"/>
          </ac:picMkLst>
        </pc:picChg>
        <pc:picChg chg="add mod">
          <ac:chgData name="Chris Cattaway" userId="a5734961-d422-4987-8711-4fad188e75ce" providerId="ADAL" clId="{F751744E-CE2A-47C8-A743-311EB2F8F57A}" dt="2021-03-01T05:13:33.088" v="2820"/>
          <ac:picMkLst>
            <pc:docMk/>
            <pc:sldMk cId="4029029651" sldId="266"/>
            <ac:picMk id="8" creationId="{6F68E8F9-E61A-4943-AA77-28320F8B4519}"/>
          </ac:picMkLst>
        </pc:picChg>
        <pc:picChg chg="add del mod">
          <ac:chgData name="Chris Cattaway" userId="a5734961-d422-4987-8711-4fad188e75ce" providerId="ADAL" clId="{F751744E-CE2A-47C8-A743-311EB2F8F57A}" dt="2021-03-01T05:15:56.438" v="2955" actId="478"/>
          <ac:picMkLst>
            <pc:docMk/>
            <pc:sldMk cId="4029029651" sldId="266"/>
            <ac:picMk id="10" creationId="{CC07A734-0BA2-47D9-8495-AA5C9AB89604}"/>
          </ac:picMkLst>
        </pc:picChg>
      </pc:sldChg>
      <pc:sldChg chg="addSp delSp modSp add mod">
        <pc:chgData name="Chris Cattaway" userId="a5734961-d422-4987-8711-4fad188e75ce" providerId="ADAL" clId="{F751744E-CE2A-47C8-A743-311EB2F8F57A}" dt="2021-03-01T22:36:01.622" v="3081" actId="1076"/>
        <pc:sldMkLst>
          <pc:docMk/>
          <pc:sldMk cId="418354120" sldId="267"/>
        </pc:sldMkLst>
        <pc:spChg chg="del mod">
          <ac:chgData name="Chris Cattaway" userId="a5734961-d422-4987-8711-4fad188e75ce" providerId="ADAL" clId="{F751744E-CE2A-47C8-A743-311EB2F8F57A}" dt="2021-03-01T22:22:50.811" v="3015" actId="478"/>
          <ac:spMkLst>
            <pc:docMk/>
            <pc:sldMk cId="418354120" sldId="267"/>
            <ac:spMk id="3" creationId="{2B23AA20-BE39-4063-9B01-B61B714DA26C}"/>
          </ac:spMkLst>
        </pc:spChg>
        <pc:spChg chg="del">
          <ac:chgData name="Chris Cattaway" userId="a5734961-d422-4987-8711-4fad188e75ce" providerId="ADAL" clId="{F751744E-CE2A-47C8-A743-311EB2F8F57A}" dt="2021-03-01T22:22:39.045" v="3013" actId="478"/>
          <ac:spMkLst>
            <pc:docMk/>
            <pc:sldMk cId="418354120" sldId="267"/>
            <ac:spMk id="5" creationId="{922688CD-BD8F-4B0B-A35C-A6F7BF2764D6}"/>
          </ac:spMkLst>
        </pc:spChg>
        <pc:spChg chg="add mod">
          <ac:chgData name="Chris Cattaway" userId="a5734961-d422-4987-8711-4fad188e75ce" providerId="ADAL" clId="{F751744E-CE2A-47C8-A743-311EB2F8F57A}" dt="2021-03-01T22:25:08.604" v="3044" actId="164"/>
          <ac:spMkLst>
            <pc:docMk/>
            <pc:sldMk cId="418354120" sldId="267"/>
            <ac:spMk id="7" creationId="{9853F20E-5ED1-402E-B449-CDC22312B0BA}"/>
          </ac:spMkLst>
        </pc:spChg>
        <pc:spChg chg="add mod">
          <ac:chgData name="Chris Cattaway" userId="a5734961-d422-4987-8711-4fad188e75ce" providerId="ADAL" clId="{F751744E-CE2A-47C8-A743-311EB2F8F57A}" dt="2021-03-01T22:29:48.219" v="3080" actId="1076"/>
          <ac:spMkLst>
            <pc:docMk/>
            <pc:sldMk cId="418354120" sldId="267"/>
            <ac:spMk id="10" creationId="{C700664F-67BF-4898-868A-A08A3F5E0967}"/>
          </ac:spMkLst>
        </pc:spChg>
        <pc:spChg chg="add del mod">
          <ac:chgData name="Chris Cattaway" userId="a5734961-d422-4987-8711-4fad188e75ce" providerId="ADAL" clId="{F751744E-CE2A-47C8-A743-311EB2F8F57A}" dt="2021-03-01T00:43:50.119" v="179" actId="478"/>
          <ac:spMkLst>
            <pc:docMk/>
            <pc:sldMk cId="418354120" sldId="267"/>
            <ac:spMk id="11" creationId="{69C9C1E0-C9BB-4AC0-8075-6BA5AC2DDE90}"/>
          </ac:spMkLst>
        </pc:spChg>
        <pc:spChg chg="add del mod">
          <ac:chgData name="Chris Cattaway" userId="a5734961-d422-4987-8711-4fad188e75ce" providerId="ADAL" clId="{F751744E-CE2A-47C8-A743-311EB2F8F57A}" dt="2021-03-01T00:56:39.587" v="200" actId="478"/>
          <ac:spMkLst>
            <pc:docMk/>
            <pc:sldMk cId="418354120" sldId="267"/>
            <ac:spMk id="14" creationId="{52BAC2A6-DB0B-496B-81BF-46D66AE251B0}"/>
          </ac:spMkLst>
        </pc:spChg>
        <pc:spChg chg="add mod">
          <ac:chgData name="Chris Cattaway" userId="a5734961-d422-4987-8711-4fad188e75ce" providerId="ADAL" clId="{F751744E-CE2A-47C8-A743-311EB2F8F57A}" dt="2021-03-01T22:25:08.604" v="3044" actId="164"/>
          <ac:spMkLst>
            <pc:docMk/>
            <pc:sldMk cId="418354120" sldId="267"/>
            <ac:spMk id="14" creationId="{C50E1EAF-D7ED-4092-9D85-E9B52893F0B8}"/>
          </ac:spMkLst>
        </pc:spChg>
        <pc:spChg chg="add mod">
          <ac:chgData name="Chris Cattaway" userId="a5734961-d422-4987-8711-4fad188e75ce" providerId="ADAL" clId="{F751744E-CE2A-47C8-A743-311EB2F8F57A}" dt="2021-03-01T22:23:55.819" v="3030" actId="20578"/>
          <ac:spMkLst>
            <pc:docMk/>
            <pc:sldMk cId="418354120" sldId="267"/>
            <ac:spMk id="16" creationId="{140D9312-D978-49DB-8608-EDF50D8994BF}"/>
          </ac:spMkLst>
        </pc:spChg>
        <pc:spChg chg="add mod">
          <ac:chgData name="Chris Cattaway" userId="a5734961-d422-4987-8711-4fad188e75ce" providerId="ADAL" clId="{F751744E-CE2A-47C8-A743-311EB2F8F57A}" dt="2021-03-01T22:36:01.622" v="3081" actId="1076"/>
          <ac:spMkLst>
            <pc:docMk/>
            <pc:sldMk cId="418354120" sldId="267"/>
            <ac:spMk id="17" creationId="{B43377CE-D38B-4DC0-B16D-B0A1C2E76AAC}"/>
          </ac:spMkLst>
        </pc:spChg>
        <pc:spChg chg="add mod">
          <ac:chgData name="Chris Cattaway" userId="a5734961-d422-4987-8711-4fad188e75ce" providerId="ADAL" clId="{F751744E-CE2A-47C8-A743-311EB2F8F57A}" dt="2021-03-01T22:23:41.075" v="3029" actId="20577"/>
          <ac:spMkLst>
            <pc:docMk/>
            <pc:sldMk cId="418354120" sldId="267"/>
            <ac:spMk id="18" creationId="{68A18DC5-184C-4343-ABFD-C9D60DB1AB24}"/>
          </ac:spMkLst>
        </pc:spChg>
        <pc:spChg chg="add del mod">
          <ac:chgData name="Chris Cattaway" userId="a5734961-d422-4987-8711-4fad188e75ce" providerId="ADAL" clId="{F751744E-CE2A-47C8-A743-311EB2F8F57A}" dt="2021-03-01T22:26:31.175" v="3051" actId="478"/>
          <ac:spMkLst>
            <pc:docMk/>
            <pc:sldMk cId="418354120" sldId="267"/>
            <ac:spMk id="20" creationId="{93B63E58-04E8-49AF-B549-D2CC1FF167CF}"/>
          </ac:spMkLst>
        </pc:spChg>
        <pc:grpChg chg="add mod">
          <ac:chgData name="Chris Cattaway" userId="a5734961-d422-4987-8711-4fad188e75ce" providerId="ADAL" clId="{F751744E-CE2A-47C8-A743-311EB2F8F57A}" dt="2021-03-01T22:29:11.934" v="3079" actId="1076"/>
          <ac:grpSpMkLst>
            <pc:docMk/>
            <pc:sldMk cId="418354120" sldId="267"/>
            <ac:grpSpMk id="11" creationId="{8E8B6E42-5DAD-48E5-A8D0-1770F7C5446B}"/>
          </ac:grpSpMkLst>
        </pc:grpChg>
        <pc:picChg chg="mod">
          <ac:chgData name="Chris Cattaway" userId="a5734961-d422-4987-8711-4fad188e75ce" providerId="ADAL" clId="{F751744E-CE2A-47C8-A743-311EB2F8F57A}" dt="2021-03-01T22:26:39.770" v="3054" actId="1076"/>
          <ac:picMkLst>
            <pc:docMk/>
            <pc:sldMk cId="418354120" sldId="267"/>
            <ac:picMk id="6" creationId="{EDFF8FD8-08A0-461F-926C-F877F4676E47}"/>
          </ac:picMkLst>
        </pc:picChg>
        <pc:picChg chg="mod">
          <ac:chgData name="Chris Cattaway" userId="a5734961-d422-4987-8711-4fad188e75ce" providerId="ADAL" clId="{F751744E-CE2A-47C8-A743-311EB2F8F57A}" dt="2021-03-01T22:28:46.744" v="3070" actId="1076"/>
          <ac:picMkLst>
            <pc:docMk/>
            <pc:sldMk cId="418354120" sldId="267"/>
            <ac:picMk id="8" creationId="{4965F985-89DB-47B0-8D86-FD1F7B16B202}"/>
          </ac:picMkLst>
        </pc:picChg>
        <pc:picChg chg="add mod">
          <ac:chgData name="Chris Cattaway" userId="a5734961-d422-4987-8711-4fad188e75ce" providerId="ADAL" clId="{F751744E-CE2A-47C8-A743-311EB2F8F57A}" dt="2021-03-01T22:27:50.006" v="3060" actId="1076"/>
          <ac:picMkLst>
            <pc:docMk/>
            <pc:sldMk cId="418354120" sldId="267"/>
            <ac:picMk id="9" creationId="{A9432194-F768-4EF6-AB92-4E4BB70EDD8E}"/>
          </ac:picMkLst>
        </pc:picChg>
        <pc:picChg chg="del">
          <ac:chgData name="Chris Cattaway" userId="a5734961-d422-4987-8711-4fad188e75ce" providerId="ADAL" clId="{F751744E-CE2A-47C8-A743-311EB2F8F57A}" dt="2021-03-01T00:38:16.666" v="172" actId="478"/>
          <ac:picMkLst>
            <pc:docMk/>
            <pc:sldMk cId="418354120" sldId="267"/>
            <ac:picMk id="10" creationId="{AF41E8AE-A3C1-4B7B-819F-C108BEDF5D41}"/>
          </ac:picMkLst>
        </pc:picChg>
        <pc:picChg chg="add mod">
          <ac:chgData name="Chris Cattaway" userId="a5734961-d422-4987-8711-4fad188e75ce" providerId="ADAL" clId="{F751744E-CE2A-47C8-A743-311EB2F8F57A}" dt="2021-03-01T22:25:08.604" v="3044" actId="164"/>
          <ac:picMkLst>
            <pc:docMk/>
            <pc:sldMk cId="418354120" sldId="267"/>
            <ac:picMk id="13" creationId="{F7246F1A-C463-42D5-8B30-5EA8C2E6707A}"/>
          </ac:picMkLst>
        </pc:picChg>
        <pc:picChg chg="add mod">
          <ac:chgData name="Chris Cattaway" userId="a5734961-d422-4987-8711-4fad188e75ce" providerId="ADAL" clId="{F751744E-CE2A-47C8-A743-311EB2F8F57A}" dt="2021-03-01T04:29:57.524" v="1724" actId="1076"/>
          <ac:picMkLst>
            <pc:docMk/>
            <pc:sldMk cId="418354120" sldId="267"/>
            <ac:picMk id="15" creationId="{8E6B1CF4-4BEC-4E26-9548-A393D9649F8C}"/>
          </ac:picMkLst>
        </pc:picChg>
        <pc:picChg chg="add mod">
          <ac:chgData name="Chris Cattaway" userId="a5734961-d422-4987-8711-4fad188e75ce" providerId="ADAL" clId="{F751744E-CE2A-47C8-A743-311EB2F8F57A}" dt="2021-03-01T22:26:55.431" v="3058" actId="14100"/>
          <ac:picMkLst>
            <pc:docMk/>
            <pc:sldMk cId="418354120" sldId="267"/>
            <ac:picMk id="19" creationId="{EDB00D0B-EB33-4C13-8904-EF553C6ADCE3}"/>
          </ac:picMkLst>
        </pc:picChg>
        <pc:picChg chg="add mod">
          <ac:chgData name="Chris Cattaway" userId="a5734961-d422-4987-8711-4fad188e75ce" providerId="ADAL" clId="{F751744E-CE2A-47C8-A743-311EB2F8F57A}" dt="2021-03-01T22:28:56.404" v="3073" actId="1076"/>
          <ac:picMkLst>
            <pc:docMk/>
            <pc:sldMk cId="418354120" sldId="267"/>
            <ac:picMk id="22" creationId="{C1800910-9C89-45F2-B17F-6D98F4B480D1}"/>
          </ac:picMkLst>
        </pc:picChg>
      </pc:sldChg>
      <pc:sldChg chg="addSp delSp modSp new mod">
        <pc:chgData name="Chris Cattaway" userId="a5734961-d422-4987-8711-4fad188e75ce" providerId="ADAL" clId="{F751744E-CE2A-47C8-A743-311EB2F8F57A}" dt="2021-03-01T22:20:25.721" v="3006" actId="478"/>
        <pc:sldMkLst>
          <pc:docMk/>
          <pc:sldMk cId="1014846102" sldId="268"/>
        </pc:sldMkLst>
        <pc:spChg chg="mod">
          <ac:chgData name="Chris Cattaway" userId="a5734961-d422-4987-8711-4fad188e75ce" providerId="ADAL" clId="{F751744E-CE2A-47C8-A743-311EB2F8F57A}" dt="2021-03-01T04:26:14.327" v="1706" actId="27636"/>
          <ac:spMkLst>
            <pc:docMk/>
            <pc:sldMk cId="1014846102" sldId="268"/>
            <ac:spMk id="2" creationId="{0EF8D6CB-33CA-4BA6-993B-D158EF3A9DD8}"/>
          </ac:spMkLst>
        </pc:spChg>
        <pc:spChg chg="del">
          <ac:chgData name="Chris Cattaway" userId="a5734961-d422-4987-8711-4fad188e75ce" providerId="ADAL" clId="{F751744E-CE2A-47C8-A743-311EB2F8F57A}" dt="2021-03-01T22:20:25.721" v="3006" actId="478"/>
          <ac:spMkLst>
            <pc:docMk/>
            <pc:sldMk cId="1014846102" sldId="268"/>
            <ac:spMk id="5" creationId="{841A5DF5-096F-4A96-84F4-6529957827F7}"/>
          </ac:spMkLst>
        </pc:spChg>
        <pc:spChg chg="add del mod">
          <ac:chgData name="Chris Cattaway" userId="a5734961-d422-4987-8711-4fad188e75ce" providerId="ADAL" clId="{F751744E-CE2A-47C8-A743-311EB2F8F57A}" dt="2021-03-01T04:24:46.009" v="1679" actId="478"/>
          <ac:spMkLst>
            <pc:docMk/>
            <pc:sldMk cId="1014846102" sldId="268"/>
            <ac:spMk id="9" creationId="{1AB5465B-F7FE-4679-BAF5-A4D37753042A}"/>
          </ac:spMkLst>
        </pc:spChg>
        <pc:graphicFrameChg chg="add mod modGraphic">
          <ac:chgData name="Chris Cattaway" userId="a5734961-d422-4987-8711-4fad188e75ce" providerId="ADAL" clId="{F751744E-CE2A-47C8-A743-311EB2F8F57A}" dt="2021-03-01T04:23:08.268" v="1674" actId="5793"/>
          <ac:graphicFrameMkLst>
            <pc:docMk/>
            <pc:sldMk cId="1014846102" sldId="268"/>
            <ac:graphicFrameMk id="6" creationId="{974F0B43-C2A7-42BE-9B30-ECE6136FBF87}"/>
          </ac:graphicFrameMkLst>
        </pc:graphicFrameChg>
        <pc:picChg chg="add mod">
          <ac:chgData name="Chris Cattaway" userId="a5734961-d422-4987-8711-4fad188e75ce" providerId="ADAL" clId="{F751744E-CE2A-47C8-A743-311EB2F8F57A}" dt="2021-03-01T04:26:21.630" v="1707" actId="1076"/>
          <ac:picMkLst>
            <pc:docMk/>
            <pc:sldMk cId="1014846102" sldId="268"/>
            <ac:picMk id="8" creationId="{F9AAFA57-443B-4EA4-8369-16F70000632C}"/>
          </ac:picMkLst>
        </pc:picChg>
      </pc:sldChg>
      <pc:sldChg chg="addSp delSp modSp add mod ord">
        <pc:chgData name="Chris Cattaway" userId="a5734961-d422-4987-8711-4fad188e75ce" providerId="ADAL" clId="{F751744E-CE2A-47C8-A743-311EB2F8F57A}" dt="2021-03-02T00:54:58.016" v="3881" actId="14100"/>
        <pc:sldMkLst>
          <pc:docMk/>
          <pc:sldMk cId="1945678353" sldId="269"/>
        </pc:sldMkLst>
        <pc:spChg chg="mod">
          <ac:chgData name="Chris Cattaway" userId="a5734961-d422-4987-8711-4fad188e75ce" providerId="ADAL" clId="{F751744E-CE2A-47C8-A743-311EB2F8F57A}" dt="2021-03-01T23:04:25.857" v="3650" actId="20577"/>
          <ac:spMkLst>
            <pc:docMk/>
            <pc:sldMk cId="1945678353" sldId="269"/>
            <ac:spMk id="2" creationId="{624B7175-23C9-4F14-A96A-81BA42CDA821}"/>
          </ac:spMkLst>
        </pc:spChg>
        <pc:spChg chg="add del">
          <ac:chgData name="Chris Cattaway" userId="a5734961-d422-4987-8711-4fad188e75ce" providerId="ADAL" clId="{F751744E-CE2A-47C8-A743-311EB2F8F57A}" dt="2021-03-01T23:02:54.539" v="3604" actId="478"/>
          <ac:spMkLst>
            <pc:docMk/>
            <pc:sldMk cId="1945678353" sldId="269"/>
            <ac:spMk id="10" creationId="{C700664F-67BF-4898-868A-A08A3F5E0967}"/>
          </ac:spMkLst>
        </pc:spChg>
        <pc:spChg chg="del mod">
          <ac:chgData name="Chris Cattaway" userId="a5734961-d422-4987-8711-4fad188e75ce" providerId="ADAL" clId="{F751744E-CE2A-47C8-A743-311EB2F8F57A}" dt="2021-03-01T23:04:30.365" v="3654"/>
          <ac:spMkLst>
            <pc:docMk/>
            <pc:sldMk cId="1945678353" sldId="269"/>
            <ac:spMk id="16" creationId="{140D9312-D978-49DB-8608-EDF50D8994BF}"/>
          </ac:spMkLst>
        </pc:spChg>
        <pc:spChg chg="del mod">
          <ac:chgData name="Chris Cattaway" userId="a5734961-d422-4987-8711-4fad188e75ce" providerId="ADAL" clId="{F751744E-CE2A-47C8-A743-311EB2F8F57A}" dt="2021-03-01T23:04:30.364" v="3652"/>
          <ac:spMkLst>
            <pc:docMk/>
            <pc:sldMk cId="1945678353" sldId="269"/>
            <ac:spMk id="17" creationId="{B43377CE-D38B-4DC0-B16D-B0A1C2E76AAC}"/>
          </ac:spMkLst>
        </pc:spChg>
        <pc:spChg chg="del mod">
          <ac:chgData name="Chris Cattaway" userId="a5734961-d422-4987-8711-4fad188e75ce" providerId="ADAL" clId="{F751744E-CE2A-47C8-A743-311EB2F8F57A}" dt="2021-03-01T23:05:39.833" v="3668"/>
          <ac:spMkLst>
            <pc:docMk/>
            <pc:sldMk cId="1945678353" sldId="269"/>
            <ac:spMk id="18" creationId="{68A18DC5-184C-4343-ABFD-C9D60DB1AB24}"/>
          </ac:spMkLst>
        </pc:spChg>
        <pc:spChg chg="add del mod">
          <ac:chgData name="Chris Cattaway" userId="a5734961-d422-4987-8711-4fad188e75ce" providerId="ADAL" clId="{F751744E-CE2A-47C8-A743-311EB2F8F57A}" dt="2021-03-01T23:05:39.832" v="3666" actId="478"/>
          <ac:spMkLst>
            <pc:docMk/>
            <pc:sldMk cId="1945678353" sldId="269"/>
            <ac:spMk id="25" creationId="{046EC3E4-64D8-4C1A-9236-111BB894F09A}"/>
          </ac:spMkLst>
        </pc:spChg>
        <pc:spChg chg="add del mod">
          <ac:chgData name="Chris Cattaway" userId="a5734961-d422-4987-8711-4fad188e75ce" providerId="ADAL" clId="{F751744E-CE2A-47C8-A743-311EB2F8F57A}" dt="2021-03-02T00:53:44.823" v="3871" actId="478"/>
          <ac:spMkLst>
            <pc:docMk/>
            <pc:sldMk cId="1945678353" sldId="269"/>
            <ac:spMk id="29" creationId="{D3DA6AA5-5F73-400D-B0D2-00ACB47430AF}"/>
          </ac:spMkLst>
        </pc:spChg>
        <pc:spChg chg="add del mod">
          <ac:chgData name="Chris Cattaway" userId="a5734961-d422-4987-8711-4fad188e75ce" providerId="ADAL" clId="{F751744E-CE2A-47C8-A743-311EB2F8F57A}" dt="2021-03-02T00:54:48.871" v="3878" actId="478"/>
          <ac:spMkLst>
            <pc:docMk/>
            <pc:sldMk cId="1945678353" sldId="269"/>
            <ac:spMk id="32" creationId="{02E863EC-A782-4892-94E3-461D9508594F}"/>
          </ac:spMkLst>
        </pc:spChg>
        <pc:picChg chg="add mod">
          <ac:chgData name="Chris Cattaway" userId="a5734961-d422-4987-8711-4fad188e75ce" providerId="ADAL" clId="{F751744E-CE2A-47C8-A743-311EB2F8F57A}" dt="2021-03-01T23:03:51.979" v="3608" actId="1076"/>
          <ac:picMkLst>
            <pc:docMk/>
            <pc:sldMk cId="1945678353" sldId="269"/>
            <ac:picMk id="5" creationId="{74438378-792A-456B-8097-41605F0FCF8D}"/>
          </ac:picMkLst>
        </pc:picChg>
        <pc:picChg chg="add del">
          <ac:chgData name="Chris Cattaway" userId="a5734961-d422-4987-8711-4fad188e75ce" providerId="ADAL" clId="{F751744E-CE2A-47C8-A743-311EB2F8F57A}" dt="2021-03-01T23:02:44.868" v="3599" actId="478"/>
          <ac:picMkLst>
            <pc:docMk/>
            <pc:sldMk cId="1945678353" sldId="269"/>
            <ac:picMk id="6" creationId="{EDFF8FD8-08A0-461F-926C-F877F4676E47}"/>
          </ac:picMkLst>
        </pc:picChg>
        <pc:picChg chg="del">
          <ac:chgData name="Chris Cattaway" userId="a5734961-d422-4987-8711-4fad188e75ce" providerId="ADAL" clId="{F751744E-CE2A-47C8-A743-311EB2F8F57A}" dt="2021-03-01T23:03:44.440" v="3605" actId="478"/>
          <ac:picMkLst>
            <pc:docMk/>
            <pc:sldMk cId="1945678353" sldId="269"/>
            <ac:picMk id="8" creationId="{4965F985-89DB-47B0-8D86-FD1F7B16B202}"/>
          </ac:picMkLst>
        </pc:picChg>
        <pc:picChg chg="mod">
          <ac:chgData name="Chris Cattaway" userId="a5734961-d422-4987-8711-4fad188e75ce" providerId="ADAL" clId="{F751744E-CE2A-47C8-A743-311EB2F8F57A}" dt="2021-03-01T23:04:06.779" v="3613" actId="1076"/>
          <ac:picMkLst>
            <pc:docMk/>
            <pc:sldMk cId="1945678353" sldId="269"/>
            <ac:picMk id="9" creationId="{A9432194-F768-4EF6-AB92-4E4BB70EDD8E}"/>
          </ac:picMkLst>
        </pc:picChg>
        <pc:picChg chg="mod">
          <ac:chgData name="Chris Cattaway" userId="a5734961-d422-4987-8711-4fad188e75ce" providerId="ADAL" clId="{F751744E-CE2A-47C8-A743-311EB2F8F57A}" dt="2021-03-01T23:04:40.667" v="3657" actId="1076"/>
          <ac:picMkLst>
            <pc:docMk/>
            <pc:sldMk cId="1945678353" sldId="269"/>
            <ac:picMk id="15" creationId="{8E6B1CF4-4BEC-4E26-9548-A393D9649F8C}"/>
          </ac:picMkLst>
        </pc:picChg>
        <pc:picChg chg="add del">
          <ac:chgData name="Chris Cattaway" userId="a5734961-d422-4987-8711-4fad188e75ce" providerId="ADAL" clId="{F751744E-CE2A-47C8-A743-311EB2F8F57A}" dt="2021-03-01T23:01:53.979" v="3598" actId="478"/>
          <ac:picMkLst>
            <pc:docMk/>
            <pc:sldMk cId="1945678353" sldId="269"/>
            <ac:picMk id="19" creationId="{EDB00D0B-EB33-4C13-8904-EF553C6ADCE3}"/>
          </ac:picMkLst>
        </pc:picChg>
        <pc:picChg chg="add mod">
          <ac:chgData name="Chris Cattaway" userId="a5734961-d422-4987-8711-4fad188e75ce" providerId="ADAL" clId="{F751744E-CE2A-47C8-A743-311EB2F8F57A}" dt="2021-03-01T23:03:48.979" v="3607" actId="1076"/>
          <ac:picMkLst>
            <pc:docMk/>
            <pc:sldMk cId="1945678353" sldId="269"/>
            <ac:picMk id="20" creationId="{D97BB54F-9A58-4977-A79C-150825B1D373}"/>
          </ac:picMkLst>
        </pc:picChg>
        <pc:picChg chg="mod">
          <ac:chgData name="Chris Cattaway" userId="a5734961-d422-4987-8711-4fad188e75ce" providerId="ADAL" clId="{F751744E-CE2A-47C8-A743-311EB2F8F57A}" dt="2021-03-01T23:03:59.402" v="3611" actId="1076"/>
          <ac:picMkLst>
            <pc:docMk/>
            <pc:sldMk cId="1945678353" sldId="269"/>
            <ac:picMk id="22" creationId="{C1800910-9C89-45F2-B17F-6D98F4B480D1}"/>
          </ac:picMkLst>
        </pc:picChg>
        <pc:picChg chg="add mod">
          <ac:chgData name="Chris Cattaway" userId="a5734961-d422-4987-8711-4fad188e75ce" providerId="ADAL" clId="{F751744E-CE2A-47C8-A743-311EB2F8F57A}" dt="2021-03-01T23:03:58.013" v="3610" actId="1076"/>
          <ac:picMkLst>
            <pc:docMk/>
            <pc:sldMk cId="1945678353" sldId="269"/>
            <ac:picMk id="23" creationId="{3F30880B-52CC-45DE-A6DF-71C58B4F2587}"/>
          </ac:picMkLst>
        </pc:picChg>
        <pc:picChg chg="add mod">
          <ac:chgData name="Chris Cattaway" userId="a5734961-d422-4987-8711-4fad188e75ce" providerId="ADAL" clId="{F751744E-CE2A-47C8-A743-311EB2F8F57A}" dt="2021-03-01T23:05:37.275" v="3665" actId="1076"/>
          <ac:picMkLst>
            <pc:docMk/>
            <pc:sldMk cId="1945678353" sldId="269"/>
            <ac:picMk id="24" creationId="{D2EF368A-6E18-456C-9358-DE7ED303ABF2}"/>
          </ac:picMkLst>
        </pc:picChg>
        <pc:picChg chg="add mod">
          <ac:chgData name="Chris Cattaway" userId="a5734961-d422-4987-8711-4fad188e75ce" providerId="ADAL" clId="{F751744E-CE2A-47C8-A743-311EB2F8F57A}" dt="2021-03-01T23:39:31.943" v="3669"/>
          <ac:picMkLst>
            <pc:docMk/>
            <pc:sldMk cId="1945678353" sldId="269"/>
            <ac:picMk id="26" creationId="{EBE5778F-ED7E-4596-9132-8E42D4282559}"/>
          </ac:picMkLst>
        </pc:picChg>
        <pc:picChg chg="add del mod">
          <ac:chgData name="Chris Cattaway" userId="a5734961-d422-4987-8711-4fad188e75ce" providerId="ADAL" clId="{F751744E-CE2A-47C8-A743-311EB2F8F57A}" dt="2021-03-02T00:54:37.006" v="3874" actId="478"/>
          <ac:picMkLst>
            <pc:docMk/>
            <pc:sldMk cId="1945678353" sldId="269"/>
            <ac:picMk id="28" creationId="{9D00F9CD-98DE-4512-B801-357B90433DFC}"/>
          </ac:picMkLst>
        </pc:picChg>
        <pc:picChg chg="add mod">
          <ac:chgData name="Chris Cattaway" userId="a5734961-d422-4987-8711-4fad188e75ce" providerId="ADAL" clId="{F751744E-CE2A-47C8-A743-311EB2F8F57A}" dt="2021-03-02T00:54:58.016" v="3881" actId="14100"/>
          <ac:picMkLst>
            <pc:docMk/>
            <pc:sldMk cId="1945678353" sldId="269"/>
            <ac:picMk id="31" creationId="{90977618-DE94-4A04-BAC1-B7006415EE7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BDE7-D227-4A2F-BEBA-7A90DE177C8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FDB3745-DCEF-4C61-8348-C2107C7621D3}">
      <dgm:prSet phldrT="[Text]"/>
      <dgm:spPr/>
      <dgm:t>
        <a:bodyPr/>
        <a:lstStyle/>
        <a:p>
          <a:r>
            <a:rPr lang="en-NZ" dirty="0"/>
            <a:t>Allocation %age</a:t>
          </a:r>
        </a:p>
      </dgm:t>
    </dgm:pt>
    <dgm:pt modelId="{A888415F-CA71-4338-83E5-9BD4892BFB2B}" type="parTrans" cxnId="{71689D84-86D1-4142-887A-DD5F323C2275}">
      <dgm:prSet/>
      <dgm:spPr/>
      <dgm:t>
        <a:bodyPr/>
        <a:lstStyle/>
        <a:p>
          <a:endParaRPr lang="en-NZ"/>
        </a:p>
      </dgm:t>
    </dgm:pt>
    <dgm:pt modelId="{5E5DE11C-4B2C-45F1-95C2-D99913A187AF}" type="sibTrans" cxnId="{71689D84-86D1-4142-887A-DD5F323C2275}">
      <dgm:prSet/>
      <dgm:spPr/>
      <dgm:t>
        <a:bodyPr/>
        <a:lstStyle/>
        <a:p>
          <a:endParaRPr lang="en-NZ"/>
        </a:p>
      </dgm:t>
    </dgm:pt>
    <dgm:pt modelId="{B694836C-FA04-4ACA-8713-079F20CD0304}">
      <dgm:prSet phldrT="[Text]"/>
      <dgm:spPr/>
      <dgm:t>
        <a:bodyPr/>
        <a:lstStyle/>
        <a:p>
          <a:r>
            <a:rPr lang="en-NZ" dirty="0"/>
            <a:t>public profile / market position</a:t>
          </a:r>
        </a:p>
        <a:p>
          <a:r>
            <a:rPr lang="en-NZ" dirty="0"/>
            <a:t>(proxy RDE)</a:t>
          </a:r>
        </a:p>
      </dgm:t>
    </dgm:pt>
    <dgm:pt modelId="{27A7DEF6-F8A4-44CD-8BFD-5A2E9BC75A13}" type="parTrans" cxnId="{D22D7983-143A-48A2-A1B6-36872245621D}">
      <dgm:prSet/>
      <dgm:spPr/>
      <dgm:t>
        <a:bodyPr/>
        <a:lstStyle/>
        <a:p>
          <a:endParaRPr lang="en-NZ"/>
        </a:p>
      </dgm:t>
    </dgm:pt>
    <dgm:pt modelId="{F08B68D1-0CDC-4F6E-9881-C0DDD7AD2518}" type="sibTrans" cxnId="{D22D7983-143A-48A2-A1B6-36872245621D}">
      <dgm:prSet/>
      <dgm:spPr/>
      <dgm:t>
        <a:bodyPr/>
        <a:lstStyle/>
        <a:p>
          <a:endParaRPr lang="en-NZ"/>
        </a:p>
      </dgm:t>
    </dgm:pt>
    <dgm:pt modelId="{A7D2DAE1-62BD-4A6D-8252-07FD40F68B66}">
      <dgm:prSet phldrT="[Text]"/>
      <dgm:spPr/>
      <dgm:t>
        <a:bodyPr/>
        <a:lstStyle/>
        <a:p>
          <a:r>
            <a:rPr lang="en-NZ" dirty="0"/>
            <a:t>Humanitarian Capacity  (proxy humanitarian spend)</a:t>
          </a:r>
        </a:p>
        <a:p>
          <a:r>
            <a:rPr lang="en-NZ" dirty="0"/>
            <a:t>(HS)</a:t>
          </a:r>
        </a:p>
      </dgm:t>
    </dgm:pt>
    <dgm:pt modelId="{1F7BBD20-B226-42A8-BF5B-B1E7B8A7100A}" type="parTrans" cxnId="{3DDA0C28-18E0-416D-A5D8-2E08DCE03DD7}">
      <dgm:prSet/>
      <dgm:spPr/>
      <dgm:t>
        <a:bodyPr/>
        <a:lstStyle/>
        <a:p>
          <a:endParaRPr lang="en-NZ"/>
        </a:p>
      </dgm:t>
    </dgm:pt>
    <dgm:pt modelId="{ADA2DCB3-702D-4464-9D54-2F31D98129E8}" type="sibTrans" cxnId="{3DDA0C28-18E0-416D-A5D8-2E08DCE03DD7}">
      <dgm:prSet/>
      <dgm:spPr/>
      <dgm:t>
        <a:bodyPr/>
        <a:lstStyle/>
        <a:p>
          <a:endParaRPr lang="en-NZ"/>
        </a:p>
      </dgm:t>
    </dgm:pt>
    <dgm:pt modelId="{983DE56E-A3C9-4555-8DD9-A5CA25D9372A}">
      <dgm:prSet phldrT="[Text]"/>
      <dgm:spPr/>
      <dgm:t>
        <a:bodyPr/>
        <a:lstStyle/>
        <a:p>
          <a:r>
            <a:rPr lang="en-NZ" dirty="0"/>
            <a:t>Previous Performance</a:t>
          </a:r>
          <a:br>
            <a:rPr lang="en-NZ" dirty="0"/>
          </a:br>
          <a:r>
            <a:rPr lang="en-NZ" dirty="0"/>
            <a:t>(as assessed by peers and valuing different colours of good)</a:t>
          </a:r>
        </a:p>
      </dgm:t>
    </dgm:pt>
    <dgm:pt modelId="{6AF0379E-B9F1-46C7-BF7D-DAC18915B8D9}" type="parTrans" cxnId="{4594BE44-2D5A-419A-8575-FC3F5C064C80}">
      <dgm:prSet/>
      <dgm:spPr/>
      <dgm:t>
        <a:bodyPr/>
        <a:lstStyle/>
        <a:p>
          <a:endParaRPr lang="en-NZ"/>
        </a:p>
      </dgm:t>
    </dgm:pt>
    <dgm:pt modelId="{027287D7-D150-4217-A54B-4B8B4B947B4D}" type="sibTrans" cxnId="{4594BE44-2D5A-419A-8575-FC3F5C064C80}">
      <dgm:prSet/>
      <dgm:spPr/>
      <dgm:t>
        <a:bodyPr/>
        <a:lstStyle/>
        <a:p>
          <a:endParaRPr lang="en-NZ"/>
        </a:p>
      </dgm:t>
    </dgm:pt>
    <dgm:pt modelId="{02D30935-54FE-461D-A7A4-FD8C2C699245}">
      <dgm:prSet phldrT="[Text]"/>
      <dgm:spPr/>
      <dgm:t>
        <a:bodyPr/>
        <a:lstStyle/>
        <a:p>
          <a:r>
            <a:rPr lang="en-NZ" dirty="0"/>
            <a:t>Disaster Risk Reduction spend</a:t>
          </a:r>
          <a:br>
            <a:rPr lang="en-NZ" dirty="0"/>
          </a:br>
          <a:r>
            <a:rPr lang="en-NZ" dirty="0"/>
            <a:t>(DRR)</a:t>
          </a:r>
        </a:p>
      </dgm:t>
    </dgm:pt>
    <dgm:pt modelId="{4D53EDF7-CA8E-4907-8A11-56CBA0205A04}" type="parTrans" cxnId="{ED6BAD02-FF45-4829-8F8E-A907D99B91E3}">
      <dgm:prSet/>
      <dgm:spPr/>
      <dgm:t>
        <a:bodyPr/>
        <a:lstStyle/>
        <a:p>
          <a:endParaRPr lang="en-NZ"/>
        </a:p>
      </dgm:t>
    </dgm:pt>
    <dgm:pt modelId="{19877BC4-9A34-4085-9B69-22D0198A7EA6}" type="sibTrans" cxnId="{ED6BAD02-FF45-4829-8F8E-A907D99B91E3}">
      <dgm:prSet/>
      <dgm:spPr/>
      <dgm:t>
        <a:bodyPr/>
        <a:lstStyle/>
        <a:p>
          <a:endParaRPr lang="en-NZ"/>
        </a:p>
      </dgm:t>
    </dgm:pt>
    <dgm:pt modelId="{84EFCC9B-8497-473E-97EA-36CC5D63B252}" type="pres">
      <dgm:prSet presAssocID="{1245BDE7-D227-4A2F-BEBA-7A90DE177C8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D42CEF-B164-40CC-9D6E-29E74E80C102}" type="pres">
      <dgm:prSet presAssocID="{BFDB3745-DCEF-4C61-8348-C2107C7621D3}" presName="centerShape" presStyleLbl="node0" presStyleIdx="0" presStyleCnt="1"/>
      <dgm:spPr/>
    </dgm:pt>
    <dgm:pt modelId="{753F8A71-6CC8-459D-AE32-D951C94B5048}" type="pres">
      <dgm:prSet presAssocID="{27A7DEF6-F8A4-44CD-8BFD-5A2E9BC75A13}" presName="parTrans" presStyleLbl="sibTrans2D1" presStyleIdx="0" presStyleCnt="4"/>
      <dgm:spPr/>
    </dgm:pt>
    <dgm:pt modelId="{81126E3E-595D-4C99-A841-41D47C3890B5}" type="pres">
      <dgm:prSet presAssocID="{27A7DEF6-F8A4-44CD-8BFD-5A2E9BC75A13}" presName="connectorText" presStyleLbl="sibTrans2D1" presStyleIdx="0" presStyleCnt="4"/>
      <dgm:spPr/>
    </dgm:pt>
    <dgm:pt modelId="{284F4427-DB4F-4F89-834C-33CAE5D451A0}" type="pres">
      <dgm:prSet presAssocID="{B694836C-FA04-4ACA-8713-079F20CD0304}" presName="node" presStyleLbl="node1" presStyleIdx="0" presStyleCnt="4">
        <dgm:presLayoutVars>
          <dgm:bulletEnabled val="1"/>
        </dgm:presLayoutVars>
      </dgm:prSet>
      <dgm:spPr/>
    </dgm:pt>
    <dgm:pt modelId="{AD7E55E9-90B0-4AED-A764-E8F107644404}" type="pres">
      <dgm:prSet presAssocID="{1F7BBD20-B226-42A8-BF5B-B1E7B8A7100A}" presName="parTrans" presStyleLbl="sibTrans2D1" presStyleIdx="1" presStyleCnt="4"/>
      <dgm:spPr/>
    </dgm:pt>
    <dgm:pt modelId="{4DB0AA09-D0AD-4D2E-BDEC-6F0C64762F73}" type="pres">
      <dgm:prSet presAssocID="{1F7BBD20-B226-42A8-BF5B-B1E7B8A7100A}" presName="connectorText" presStyleLbl="sibTrans2D1" presStyleIdx="1" presStyleCnt="4"/>
      <dgm:spPr/>
    </dgm:pt>
    <dgm:pt modelId="{12CDC036-809B-408D-993D-6832F697A171}" type="pres">
      <dgm:prSet presAssocID="{A7D2DAE1-62BD-4A6D-8252-07FD40F68B66}" presName="node" presStyleLbl="node1" presStyleIdx="1" presStyleCnt="4">
        <dgm:presLayoutVars>
          <dgm:bulletEnabled val="1"/>
        </dgm:presLayoutVars>
      </dgm:prSet>
      <dgm:spPr/>
    </dgm:pt>
    <dgm:pt modelId="{7DF12CF6-AB38-4F96-B7F1-B9344671FA6E}" type="pres">
      <dgm:prSet presAssocID="{6AF0379E-B9F1-46C7-BF7D-DAC18915B8D9}" presName="parTrans" presStyleLbl="sibTrans2D1" presStyleIdx="2" presStyleCnt="4"/>
      <dgm:spPr/>
    </dgm:pt>
    <dgm:pt modelId="{EA432C6C-AA13-4B72-BB3E-82BBBB045699}" type="pres">
      <dgm:prSet presAssocID="{6AF0379E-B9F1-46C7-BF7D-DAC18915B8D9}" presName="connectorText" presStyleLbl="sibTrans2D1" presStyleIdx="2" presStyleCnt="4"/>
      <dgm:spPr/>
    </dgm:pt>
    <dgm:pt modelId="{6BC5E65C-F3DE-4A15-8B75-0B3B71FAE096}" type="pres">
      <dgm:prSet presAssocID="{983DE56E-A3C9-4555-8DD9-A5CA25D9372A}" presName="node" presStyleLbl="node1" presStyleIdx="2" presStyleCnt="4">
        <dgm:presLayoutVars>
          <dgm:bulletEnabled val="1"/>
        </dgm:presLayoutVars>
      </dgm:prSet>
      <dgm:spPr/>
    </dgm:pt>
    <dgm:pt modelId="{DCEBFE70-ED10-444C-99E6-6994A8CA6E0E}" type="pres">
      <dgm:prSet presAssocID="{4D53EDF7-CA8E-4907-8A11-56CBA0205A04}" presName="parTrans" presStyleLbl="sibTrans2D1" presStyleIdx="3" presStyleCnt="4"/>
      <dgm:spPr/>
    </dgm:pt>
    <dgm:pt modelId="{D6C99A5A-088C-493F-947E-362457C651D7}" type="pres">
      <dgm:prSet presAssocID="{4D53EDF7-CA8E-4907-8A11-56CBA0205A04}" presName="connectorText" presStyleLbl="sibTrans2D1" presStyleIdx="3" presStyleCnt="4"/>
      <dgm:spPr/>
    </dgm:pt>
    <dgm:pt modelId="{BC0B6DE4-13F5-4A4B-ADA7-7B357613BDF3}" type="pres">
      <dgm:prSet presAssocID="{02D30935-54FE-461D-A7A4-FD8C2C699245}" presName="node" presStyleLbl="node1" presStyleIdx="3" presStyleCnt="4">
        <dgm:presLayoutVars>
          <dgm:bulletEnabled val="1"/>
        </dgm:presLayoutVars>
      </dgm:prSet>
      <dgm:spPr/>
    </dgm:pt>
  </dgm:ptLst>
  <dgm:cxnLst>
    <dgm:cxn modelId="{ED6BAD02-FF45-4829-8F8E-A907D99B91E3}" srcId="{BFDB3745-DCEF-4C61-8348-C2107C7621D3}" destId="{02D30935-54FE-461D-A7A4-FD8C2C699245}" srcOrd="3" destOrd="0" parTransId="{4D53EDF7-CA8E-4907-8A11-56CBA0205A04}" sibTransId="{19877BC4-9A34-4085-9B69-22D0198A7EA6}"/>
    <dgm:cxn modelId="{FA5F720E-22E2-4656-B80D-DC2A0E3511B3}" type="presOf" srcId="{27A7DEF6-F8A4-44CD-8BFD-5A2E9BC75A13}" destId="{81126E3E-595D-4C99-A841-41D47C3890B5}" srcOrd="1" destOrd="0" presId="urn:microsoft.com/office/officeart/2005/8/layout/radial5"/>
    <dgm:cxn modelId="{95F21B1E-9286-4DFA-BE91-5CD80EAE6060}" type="presOf" srcId="{BFDB3745-DCEF-4C61-8348-C2107C7621D3}" destId="{07D42CEF-B164-40CC-9D6E-29E74E80C102}" srcOrd="0" destOrd="0" presId="urn:microsoft.com/office/officeart/2005/8/layout/radial5"/>
    <dgm:cxn modelId="{3DDA0C28-18E0-416D-A5D8-2E08DCE03DD7}" srcId="{BFDB3745-DCEF-4C61-8348-C2107C7621D3}" destId="{A7D2DAE1-62BD-4A6D-8252-07FD40F68B66}" srcOrd="1" destOrd="0" parTransId="{1F7BBD20-B226-42A8-BF5B-B1E7B8A7100A}" sibTransId="{ADA2DCB3-702D-4464-9D54-2F31D98129E8}"/>
    <dgm:cxn modelId="{E3B0382A-6389-4EAD-8FE7-2BFC129E497E}" type="presOf" srcId="{27A7DEF6-F8A4-44CD-8BFD-5A2E9BC75A13}" destId="{753F8A71-6CC8-459D-AE32-D951C94B5048}" srcOrd="0" destOrd="0" presId="urn:microsoft.com/office/officeart/2005/8/layout/radial5"/>
    <dgm:cxn modelId="{55AAB82E-4DF2-43E0-B8EF-A1151A0AE170}" type="presOf" srcId="{4D53EDF7-CA8E-4907-8A11-56CBA0205A04}" destId="{D6C99A5A-088C-493F-947E-362457C651D7}" srcOrd="1" destOrd="0" presId="urn:microsoft.com/office/officeart/2005/8/layout/radial5"/>
    <dgm:cxn modelId="{8B143840-601C-45D4-89BA-072D26599DEC}" type="presOf" srcId="{B694836C-FA04-4ACA-8713-079F20CD0304}" destId="{284F4427-DB4F-4F89-834C-33CAE5D451A0}" srcOrd="0" destOrd="0" presId="urn:microsoft.com/office/officeart/2005/8/layout/radial5"/>
    <dgm:cxn modelId="{F61F5B5F-0974-4E2B-B93C-A6C9E5A888FA}" type="presOf" srcId="{6AF0379E-B9F1-46C7-BF7D-DAC18915B8D9}" destId="{EA432C6C-AA13-4B72-BB3E-82BBBB045699}" srcOrd="1" destOrd="0" presId="urn:microsoft.com/office/officeart/2005/8/layout/radial5"/>
    <dgm:cxn modelId="{4594BE44-2D5A-419A-8575-FC3F5C064C80}" srcId="{BFDB3745-DCEF-4C61-8348-C2107C7621D3}" destId="{983DE56E-A3C9-4555-8DD9-A5CA25D9372A}" srcOrd="2" destOrd="0" parTransId="{6AF0379E-B9F1-46C7-BF7D-DAC18915B8D9}" sibTransId="{027287D7-D150-4217-A54B-4B8B4B947B4D}"/>
    <dgm:cxn modelId="{6D54FC65-2538-48ED-83A0-962746D7E53E}" type="presOf" srcId="{A7D2DAE1-62BD-4A6D-8252-07FD40F68B66}" destId="{12CDC036-809B-408D-993D-6832F697A171}" srcOrd="0" destOrd="0" presId="urn:microsoft.com/office/officeart/2005/8/layout/radial5"/>
    <dgm:cxn modelId="{97712277-B887-40CD-93FB-898D285F84F3}" type="presOf" srcId="{1F7BBD20-B226-42A8-BF5B-B1E7B8A7100A}" destId="{AD7E55E9-90B0-4AED-A764-E8F107644404}" srcOrd="0" destOrd="0" presId="urn:microsoft.com/office/officeart/2005/8/layout/radial5"/>
    <dgm:cxn modelId="{B27CC77B-FB8B-4477-B305-BE68494A906E}" type="presOf" srcId="{1F7BBD20-B226-42A8-BF5B-B1E7B8A7100A}" destId="{4DB0AA09-D0AD-4D2E-BDEC-6F0C64762F73}" srcOrd="1" destOrd="0" presId="urn:microsoft.com/office/officeart/2005/8/layout/radial5"/>
    <dgm:cxn modelId="{D22D7983-143A-48A2-A1B6-36872245621D}" srcId="{BFDB3745-DCEF-4C61-8348-C2107C7621D3}" destId="{B694836C-FA04-4ACA-8713-079F20CD0304}" srcOrd="0" destOrd="0" parTransId="{27A7DEF6-F8A4-44CD-8BFD-5A2E9BC75A13}" sibTransId="{F08B68D1-0CDC-4F6E-9881-C0DDD7AD2518}"/>
    <dgm:cxn modelId="{71689D84-86D1-4142-887A-DD5F323C2275}" srcId="{1245BDE7-D227-4A2F-BEBA-7A90DE177C84}" destId="{BFDB3745-DCEF-4C61-8348-C2107C7621D3}" srcOrd="0" destOrd="0" parTransId="{A888415F-CA71-4338-83E5-9BD4892BFB2B}" sibTransId="{5E5DE11C-4B2C-45F1-95C2-D99913A187AF}"/>
    <dgm:cxn modelId="{F74090A0-C1ED-46BB-96F6-076A68D78E71}" type="presOf" srcId="{02D30935-54FE-461D-A7A4-FD8C2C699245}" destId="{BC0B6DE4-13F5-4A4B-ADA7-7B357613BDF3}" srcOrd="0" destOrd="0" presId="urn:microsoft.com/office/officeart/2005/8/layout/radial5"/>
    <dgm:cxn modelId="{548DFDA1-C0BC-4C64-BA09-6D4B494FA6CE}" type="presOf" srcId="{1245BDE7-D227-4A2F-BEBA-7A90DE177C84}" destId="{84EFCC9B-8497-473E-97EA-36CC5D63B252}" srcOrd="0" destOrd="0" presId="urn:microsoft.com/office/officeart/2005/8/layout/radial5"/>
    <dgm:cxn modelId="{AD47BEBA-7112-41CA-BAD2-DA37ED91B240}" type="presOf" srcId="{6AF0379E-B9F1-46C7-BF7D-DAC18915B8D9}" destId="{7DF12CF6-AB38-4F96-B7F1-B9344671FA6E}" srcOrd="0" destOrd="0" presId="urn:microsoft.com/office/officeart/2005/8/layout/radial5"/>
    <dgm:cxn modelId="{CA1478D6-EE74-4567-8ED8-AAB984E7F1A5}" type="presOf" srcId="{4D53EDF7-CA8E-4907-8A11-56CBA0205A04}" destId="{DCEBFE70-ED10-444C-99E6-6994A8CA6E0E}" srcOrd="0" destOrd="0" presId="urn:microsoft.com/office/officeart/2005/8/layout/radial5"/>
    <dgm:cxn modelId="{A6F574FF-4B42-4B1C-876B-CBBE90231A7D}" type="presOf" srcId="{983DE56E-A3C9-4555-8DD9-A5CA25D9372A}" destId="{6BC5E65C-F3DE-4A15-8B75-0B3B71FAE096}" srcOrd="0" destOrd="0" presId="urn:microsoft.com/office/officeart/2005/8/layout/radial5"/>
    <dgm:cxn modelId="{A47424FD-3AB4-4114-92FA-955E02B64E18}" type="presParOf" srcId="{84EFCC9B-8497-473E-97EA-36CC5D63B252}" destId="{07D42CEF-B164-40CC-9D6E-29E74E80C102}" srcOrd="0" destOrd="0" presId="urn:microsoft.com/office/officeart/2005/8/layout/radial5"/>
    <dgm:cxn modelId="{160F0D7C-0A62-42C1-A7E5-24D42F27E92D}" type="presParOf" srcId="{84EFCC9B-8497-473E-97EA-36CC5D63B252}" destId="{753F8A71-6CC8-459D-AE32-D951C94B5048}" srcOrd="1" destOrd="0" presId="urn:microsoft.com/office/officeart/2005/8/layout/radial5"/>
    <dgm:cxn modelId="{BE1BCEE2-4CB5-4845-9B5F-BEEE401434E9}" type="presParOf" srcId="{753F8A71-6CC8-459D-AE32-D951C94B5048}" destId="{81126E3E-595D-4C99-A841-41D47C3890B5}" srcOrd="0" destOrd="0" presId="urn:microsoft.com/office/officeart/2005/8/layout/radial5"/>
    <dgm:cxn modelId="{C0759C59-B14D-4ECB-90B0-DB08FE911B35}" type="presParOf" srcId="{84EFCC9B-8497-473E-97EA-36CC5D63B252}" destId="{284F4427-DB4F-4F89-834C-33CAE5D451A0}" srcOrd="2" destOrd="0" presId="urn:microsoft.com/office/officeart/2005/8/layout/radial5"/>
    <dgm:cxn modelId="{8EFD194E-EE8B-4093-9C79-FC87B44D51C3}" type="presParOf" srcId="{84EFCC9B-8497-473E-97EA-36CC5D63B252}" destId="{AD7E55E9-90B0-4AED-A764-E8F107644404}" srcOrd="3" destOrd="0" presId="urn:microsoft.com/office/officeart/2005/8/layout/radial5"/>
    <dgm:cxn modelId="{7A5FA73E-0D44-417C-AAE6-9F5BC9ED189D}" type="presParOf" srcId="{AD7E55E9-90B0-4AED-A764-E8F107644404}" destId="{4DB0AA09-D0AD-4D2E-BDEC-6F0C64762F73}" srcOrd="0" destOrd="0" presId="urn:microsoft.com/office/officeart/2005/8/layout/radial5"/>
    <dgm:cxn modelId="{078E9C14-A373-43D7-A7C8-21C0B736524B}" type="presParOf" srcId="{84EFCC9B-8497-473E-97EA-36CC5D63B252}" destId="{12CDC036-809B-408D-993D-6832F697A171}" srcOrd="4" destOrd="0" presId="urn:microsoft.com/office/officeart/2005/8/layout/radial5"/>
    <dgm:cxn modelId="{CA637D22-F7F9-42FC-9104-EA7D633F2E61}" type="presParOf" srcId="{84EFCC9B-8497-473E-97EA-36CC5D63B252}" destId="{7DF12CF6-AB38-4F96-B7F1-B9344671FA6E}" srcOrd="5" destOrd="0" presId="urn:microsoft.com/office/officeart/2005/8/layout/radial5"/>
    <dgm:cxn modelId="{E631EFDD-885C-41F8-9CAE-7E402A51311C}" type="presParOf" srcId="{7DF12CF6-AB38-4F96-B7F1-B9344671FA6E}" destId="{EA432C6C-AA13-4B72-BB3E-82BBBB045699}" srcOrd="0" destOrd="0" presId="urn:microsoft.com/office/officeart/2005/8/layout/radial5"/>
    <dgm:cxn modelId="{DC20C4C3-5575-49E6-967A-1BDFA5371E64}" type="presParOf" srcId="{84EFCC9B-8497-473E-97EA-36CC5D63B252}" destId="{6BC5E65C-F3DE-4A15-8B75-0B3B71FAE096}" srcOrd="6" destOrd="0" presId="urn:microsoft.com/office/officeart/2005/8/layout/radial5"/>
    <dgm:cxn modelId="{98CE2901-5F76-4F30-885D-D62C76543CB8}" type="presParOf" srcId="{84EFCC9B-8497-473E-97EA-36CC5D63B252}" destId="{DCEBFE70-ED10-444C-99E6-6994A8CA6E0E}" srcOrd="7" destOrd="0" presId="urn:microsoft.com/office/officeart/2005/8/layout/radial5"/>
    <dgm:cxn modelId="{80EF8991-7C22-4F03-8E81-CC66FDDE7A38}" type="presParOf" srcId="{DCEBFE70-ED10-444C-99E6-6994A8CA6E0E}" destId="{D6C99A5A-088C-493F-947E-362457C651D7}" srcOrd="0" destOrd="0" presId="urn:microsoft.com/office/officeart/2005/8/layout/radial5"/>
    <dgm:cxn modelId="{E0DDF2BD-5760-49A0-B7E5-2474D00561EC}" type="presParOf" srcId="{84EFCC9B-8497-473E-97EA-36CC5D63B252}" destId="{BC0B6DE4-13F5-4A4B-ADA7-7B357613BDF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42CEF-B164-40CC-9D6E-29E74E80C102}">
      <dsp:nvSpPr>
        <dsp:cNvPr id="0" name=""/>
        <dsp:cNvSpPr/>
      </dsp:nvSpPr>
      <dsp:spPr>
        <a:xfrm>
          <a:off x="3365349" y="2725087"/>
          <a:ext cx="1941507" cy="1941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/>
            <a:t>Allocation %age</a:t>
          </a:r>
        </a:p>
      </dsp:txBody>
      <dsp:txXfrm>
        <a:off x="3649676" y="3009414"/>
        <a:ext cx="1372853" cy="1372853"/>
      </dsp:txXfrm>
    </dsp:sp>
    <dsp:sp modelId="{753F8A71-6CC8-459D-AE32-D951C94B5048}">
      <dsp:nvSpPr>
        <dsp:cNvPr id="0" name=""/>
        <dsp:cNvSpPr/>
      </dsp:nvSpPr>
      <dsp:spPr>
        <a:xfrm rot="16200000">
          <a:off x="4130242" y="2018268"/>
          <a:ext cx="411720" cy="660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/>
        </a:p>
      </dsp:txBody>
      <dsp:txXfrm>
        <a:off x="4192000" y="2212048"/>
        <a:ext cx="288204" cy="396068"/>
      </dsp:txXfrm>
    </dsp:sp>
    <dsp:sp modelId="{284F4427-DB4F-4F89-834C-33CAE5D451A0}">
      <dsp:nvSpPr>
        <dsp:cNvPr id="0" name=""/>
        <dsp:cNvSpPr/>
      </dsp:nvSpPr>
      <dsp:spPr>
        <a:xfrm>
          <a:off x="3365349" y="6749"/>
          <a:ext cx="1941507" cy="1941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public profile / market position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(proxy RDE)</a:t>
          </a:r>
        </a:p>
      </dsp:txBody>
      <dsp:txXfrm>
        <a:off x="3649676" y="291076"/>
        <a:ext cx="1372853" cy="1372853"/>
      </dsp:txXfrm>
    </dsp:sp>
    <dsp:sp modelId="{AD7E55E9-90B0-4AED-A764-E8F107644404}">
      <dsp:nvSpPr>
        <dsp:cNvPr id="0" name=""/>
        <dsp:cNvSpPr/>
      </dsp:nvSpPr>
      <dsp:spPr>
        <a:xfrm>
          <a:off x="5477759" y="3365785"/>
          <a:ext cx="411720" cy="660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/>
        </a:p>
      </dsp:txBody>
      <dsp:txXfrm>
        <a:off x="5477759" y="3497807"/>
        <a:ext cx="288204" cy="396068"/>
      </dsp:txXfrm>
    </dsp:sp>
    <dsp:sp modelId="{12CDC036-809B-408D-993D-6832F697A171}">
      <dsp:nvSpPr>
        <dsp:cNvPr id="0" name=""/>
        <dsp:cNvSpPr/>
      </dsp:nvSpPr>
      <dsp:spPr>
        <a:xfrm>
          <a:off x="6083687" y="2725087"/>
          <a:ext cx="1941507" cy="1941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Humanitarian Capacity  (proxy humanitarian spend)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(HS)</a:t>
          </a:r>
        </a:p>
      </dsp:txBody>
      <dsp:txXfrm>
        <a:off x="6368014" y="3009414"/>
        <a:ext cx="1372853" cy="1372853"/>
      </dsp:txXfrm>
    </dsp:sp>
    <dsp:sp modelId="{7DF12CF6-AB38-4F96-B7F1-B9344671FA6E}">
      <dsp:nvSpPr>
        <dsp:cNvPr id="0" name=""/>
        <dsp:cNvSpPr/>
      </dsp:nvSpPr>
      <dsp:spPr>
        <a:xfrm rot="5400000">
          <a:off x="4130242" y="4713301"/>
          <a:ext cx="411720" cy="660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/>
        </a:p>
      </dsp:txBody>
      <dsp:txXfrm>
        <a:off x="4192000" y="4783565"/>
        <a:ext cx="288204" cy="396068"/>
      </dsp:txXfrm>
    </dsp:sp>
    <dsp:sp modelId="{6BC5E65C-F3DE-4A15-8B75-0B3B71FAE096}">
      <dsp:nvSpPr>
        <dsp:cNvPr id="0" name=""/>
        <dsp:cNvSpPr/>
      </dsp:nvSpPr>
      <dsp:spPr>
        <a:xfrm>
          <a:off x="3365349" y="5443426"/>
          <a:ext cx="1941507" cy="1941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Previous Performance</a:t>
          </a:r>
          <a:br>
            <a:rPr lang="en-NZ" sz="1500" kern="1200" dirty="0"/>
          </a:br>
          <a:r>
            <a:rPr lang="en-NZ" sz="1500" kern="1200" dirty="0"/>
            <a:t>(as assessed by peers and valuing different colours of good)</a:t>
          </a:r>
        </a:p>
      </dsp:txBody>
      <dsp:txXfrm>
        <a:off x="3649676" y="5727753"/>
        <a:ext cx="1372853" cy="1372853"/>
      </dsp:txXfrm>
    </dsp:sp>
    <dsp:sp modelId="{DCEBFE70-ED10-444C-99E6-6994A8CA6E0E}">
      <dsp:nvSpPr>
        <dsp:cNvPr id="0" name=""/>
        <dsp:cNvSpPr/>
      </dsp:nvSpPr>
      <dsp:spPr>
        <a:xfrm rot="10800000">
          <a:off x="2782726" y="3365785"/>
          <a:ext cx="411720" cy="660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/>
        </a:p>
      </dsp:txBody>
      <dsp:txXfrm rot="10800000">
        <a:off x="2906242" y="3497807"/>
        <a:ext cx="288204" cy="396068"/>
      </dsp:txXfrm>
    </dsp:sp>
    <dsp:sp modelId="{BC0B6DE4-13F5-4A4B-ADA7-7B357613BDF3}">
      <dsp:nvSpPr>
        <dsp:cNvPr id="0" name=""/>
        <dsp:cNvSpPr/>
      </dsp:nvSpPr>
      <dsp:spPr>
        <a:xfrm>
          <a:off x="647011" y="2725087"/>
          <a:ext cx="1941507" cy="1941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/>
            <a:t>Disaster Risk Reduction spend</a:t>
          </a:r>
          <a:br>
            <a:rPr lang="en-NZ" sz="1500" kern="1200" dirty="0"/>
          </a:br>
          <a:r>
            <a:rPr lang="en-NZ" sz="1500" kern="1200" dirty="0"/>
            <a:t>(DRR)</a:t>
          </a:r>
        </a:p>
      </dsp:txBody>
      <dsp:txXfrm>
        <a:off x="931338" y="3009414"/>
        <a:ext cx="1372853" cy="1372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5A5CF-9658-4522-8A7A-EE7AA0422BB0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673C5-69CB-4678-B044-B06204740E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786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73C5-69CB-4678-B044-B06204740E42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164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863834"/>
            <a:ext cx="10691813" cy="1259946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67295" y="4535806"/>
            <a:ext cx="8464352" cy="587975"/>
          </a:xfrm>
          <a:noFill/>
        </p:spPr>
        <p:txBody>
          <a:bodyPr vert="horz"/>
          <a:lstStyle>
            <a:lvl1pPr algn="l">
              <a:defRPr sz="1754" b="0" cap="all" spc="132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67295" y="5187618"/>
            <a:ext cx="8107958" cy="251989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965" b="1">
                <a:solidFill>
                  <a:schemeClr val="accent4">
                    <a:shade val="50000"/>
                  </a:schemeClr>
                </a:solidFill>
              </a:defRPr>
            </a:lvl1pPr>
            <a:lvl2pPr marL="400964" indent="0" algn="ctr">
              <a:buNone/>
            </a:lvl2pPr>
            <a:lvl3pPr marL="801929" indent="0" algn="ctr">
              <a:buNone/>
            </a:lvl3pPr>
            <a:lvl4pPr marL="1202893" indent="0" algn="ctr">
              <a:buNone/>
            </a:lvl4pPr>
            <a:lvl5pPr marL="1603858" indent="0" algn="ctr">
              <a:buNone/>
            </a:lvl5pPr>
            <a:lvl6pPr marL="2004822" indent="0" algn="ctr">
              <a:buNone/>
            </a:lvl6pPr>
            <a:lvl7pPr marL="2405786" indent="0" algn="ctr">
              <a:buNone/>
            </a:lvl7pPr>
            <a:lvl8pPr marL="2806751" indent="0" algn="ctr">
              <a:buNone/>
            </a:lvl8pPr>
            <a:lvl9pPr marL="3207715" indent="0" algn="ctr">
              <a:buNone/>
            </a:lvl9pPr>
            <a:extLst/>
          </a:lstStyle>
          <a:p>
            <a:r>
              <a:rPr lang="en-US" dirty="0"/>
              <a:t>Click to add author information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7573368" y="7139693"/>
            <a:ext cx="1193919" cy="335986"/>
          </a:xfrm>
        </p:spPr>
        <p:txBody>
          <a:bodyPr anchor="ctr"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8998943" y="6383726"/>
            <a:ext cx="1603772" cy="11112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/>
        </p:nvSpPr>
        <p:spPr>
          <a:xfrm>
            <a:off x="0" y="1"/>
            <a:ext cx="10691813" cy="4451809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67295" y="7139693"/>
            <a:ext cx="1871067" cy="335986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0" y="5121223"/>
            <a:ext cx="10691813" cy="30239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</p:spTree>
    <p:extLst>
      <p:ext uri="{BB962C8B-B14F-4D97-AF65-F5344CB8AC3E}">
        <p14:creationId xmlns:p14="http://schemas.microsoft.com/office/powerpoint/2010/main" val="263049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4" y="419983"/>
            <a:ext cx="9444435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52830" y="671971"/>
            <a:ext cx="9440871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52830" y="3658884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52830" y="3910872"/>
            <a:ext cx="4636683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5164146" y="3658884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5164146" y="3910872"/>
            <a:ext cx="4636683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990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4" y="419983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56394" y="671971"/>
            <a:ext cx="4633119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52830" y="3658884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52830" y="3910872"/>
            <a:ext cx="4636683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167710" y="419983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5167710" y="671971"/>
            <a:ext cx="4633119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5164146" y="3658884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5164146" y="3910872"/>
            <a:ext cx="4636683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632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5167710" y="419983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5167710" y="671971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4" y="419983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56394" y="671972"/>
            <a:ext cx="4633119" cy="6215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5164146" y="2580370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5164146" y="2832358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5167710" y="4730678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5167710" y="4982666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067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164146" y="419983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5164146" y="671972"/>
            <a:ext cx="4633119" cy="6215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56394" y="419983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56394" y="671971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52830" y="2580370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52830" y="2832358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56394" y="4730678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56394" y="4982666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054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4" y="419983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56394" y="671971"/>
            <a:ext cx="4633119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52830" y="3658884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52830" y="3910872"/>
            <a:ext cx="4636683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5167710" y="419983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5167710" y="671971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5164146" y="2580370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5164146" y="2832358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5167710" y="4730678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5167710" y="4982666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6718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59958" y="419983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59958" y="671971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56394" y="2580370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56394" y="2832358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59958" y="4730678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59958" y="4982666"/>
            <a:ext cx="4633119" cy="190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5167710" y="419983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5167710" y="671971"/>
            <a:ext cx="4633119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5164146" y="3658884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5164146" y="3910872"/>
            <a:ext cx="4636683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893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6"/>
          <p:cNvSpPr/>
          <p:nvPr/>
        </p:nvSpPr>
        <p:spPr>
          <a:xfrm>
            <a:off x="1603772" y="1595932"/>
            <a:ext cx="1960166" cy="2267903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  <p:sp>
        <p:nvSpPr>
          <p:cNvPr id="8" name="Rectangle 6"/>
          <p:cNvSpPr/>
          <p:nvPr/>
        </p:nvSpPr>
        <p:spPr>
          <a:xfrm>
            <a:off x="1603772" y="4283817"/>
            <a:ext cx="1960166" cy="2267903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  <p:sp>
        <p:nvSpPr>
          <p:cNvPr id="26" name="Rectangle 6"/>
          <p:cNvSpPr/>
          <p:nvPr/>
        </p:nvSpPr>
        <p:spPr>
          <a:xfrm>
            <a:off x="4098528" y="1595932"/>
            <a:ext cx="1960166" cy="2267903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  <p:sp>
        <p:nvSpPr>
          <p:cNvPr id="25" name="Rectangle 6"/>
          <p:cNvSpPr/>
          <p:nvPr/>
        </p:nvSpPr>
        <p:spPr>
          <a:xfrm>
            <a:off x="4098528" y="4283817"/>
            <a:ext cx="1960166" cy="2267903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  <p:sp>
        <p:nvSpPr>
          <p:cNvPr id="31" name="Rectangle 6"/>
          <p:cNvSpPr/>
          <p:nvPr/>
        </p:nvSpPr>
        <p:spPr>
          <a:xfrm>
            <a:off x="6593285" y="1595932"/>
            <a:ext cx="1960166" cy="2267903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  <p:sp>
        <p:nvSpPr>
          <p:cNvPr id="3" name="Rectangle 6"/>
          <p:cNvSpPr/>
          <p:nvPr/>
        </p:nvSpPr>
        <p:spPr>
          <a:xfrm>
            <a:off x="6593285" y="4283817"/>
            <a:ext cx="1960166" cy="2267903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781969" y="1763924"/>
            <a:ext cx="1603772" cy="755968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781969" y="4451808"/>
            <a:ext cx="1603772" cy="755968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4276725" y="1763924"/>
            <a:ext cx="1603772" cy="755968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4276725" y="4451808"/>
            <a:ext cx="1603772" cy="755968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6771482" y="1763924"/>
            <a:ext cx="1603772" cy="755968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6771482" y="4451808"/>
            <a:ext cx="1603772" cy="755968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81969" y="3191863"/>
            <a:ext cx="1603772" cy="335986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781969" y="5879747"/>
            <a:ext cx="1603772" cy="335986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4276725" y="3191863"/>
            <a:ext cx="1603772" cy="335986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4276725" y="5879747"/>
            <a:ext cx="1603772" cy="335986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71482" y="3191863"/>
            <a:ext cx="1603772" cy="335986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6771482" y="5879747"/>
            <a:ext cx="1603772" cy="335986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781969" y="3527849"/>
            <a:ext cx="1603772" cy="167993"/>
          </a:xfrm>
        </p:spPr>
        <p:txBody>
          <a:bodyPr anchor="ctr">
            <a:noAutofit/>
          </a:bodyPr>
          <a:lstStyle>
            <a:lvl1pPr algn="ctr">
              <a:defRPr sz="702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781969" y="6215734"/>
            <a:ext cx="1603772" cy="167993"/>
          </a:xfrm>
        </p:spPr>
        <p:txBody>
          <a:bodyPr anchor="ctr">
            <a:noAutofit/>
          </a:bodyPr>
          <a:lstStyle>
            <a:lvl1pPr algn="ctr">
              <a:defRPr sz="702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4276725" y="3527849"/>
            <a:ext cx="1603772" cy="167993"/>
          </a:xfrm>
        </p:spPr>
        <p:txBody>
          <a:bodyPr anchor="ctr">
            <a:noAutofit/>
          </a:bodyPr>
          <a:lstStyle>
            <a:lvl1pPr algn="ctr">
              <a:defRPr sz="702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76725" y="6215734"/>
            <a:ext cx="1603772" cy="167993"/>
          </a:xfrm>
        </p:spPr>
        <p:txBody>
          <a:bodyPr anchor="ctr">
            <a:noAutofit/>
          </a:bodyPr>
          <a:lstStyle>
            <a:lvl1pPr algn="ctr">
              <a:defRPr sz="702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71482" y="3527849"/>
            <a:ext cx="1603772" cy="167993"/>
          </a:xfrm>
        </p:spPr>
        <p:txBody>
          <a:bodyPr anchor="ctr">
            <a:noAutofit/>
          </a:bodyPr>
          <a:lstStyle>
            <a:lvl1pPr algn="ctr">
              <a:defRPr sz="702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6771482" y="6215734"/>
            <a:ext cx="1603772" cy="167993"/>
          </a:xfrm>
        </p:spPr>
        <p:txBody>
          <a:bodyPr anchor="ctr">
            <a:noAutofit/>
          </a:bodyPr>
          <a:lstStyle>
            <a:lvl1pPr algn="ctr">
              <a:defRPr sz="702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81969" y="2519893"/>
            <a:ext cx="1603772" cy="671971"/>
          </a:xfrm>
        </p:spPr>
        <p:txBody>
          <a:bodyPr anchor="ctr"/>
          <a:lstStyle>
            <a:lvl1pPr algn="ctr">
              <a:defRPr sz="702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781969" y="5207777"/>
            <a:ext cx="1603772" cy="671971"/>
          </a:xfrm>
        </p:spPr>
        <p:txBody>
          <a:bodyPr anchor="ctr"/>
          <a:lstStyle>
            <a:lvl1pPr algn="ctr">
              <a:defRPr sz="702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4276725" y="2519893"/>
            <a:ext cx="1603772" cy="671971"/>
          </a:xfrm>
        </p:spPr>
        <p:txBody>
          <a:bodyPr anchor="ctr"/>
          <a:lstStyle>
            <a:lvl1pPr algn="ctr">
              <a:defRPr sz="702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4276725" y="5207777"/>
            <a:ext cx="1603772" cy="671971"/>
          </a:xfrm>
        </p:spPr>
        <p:txBody>
          <a:bodyPr anchor="ctr"/>
          <a:lstStyle>
            <a:lvl1pPr algn="ctr">
              <a:defRPr sz="702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6771482" y="2519893"/>
            <a:ext cx="1603772" cy="671971"/>
          </a:xfrm>
        </p:spPr>
        <p:txBody>
          <a:bodyPr anchor="ctr"/>
          <a:lstStyle>
            <a:lvl1pPr algn="ctr">
              <a:defRPr sz="702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6771482" y="5207777"/>
            <a:ext cx="1603772" cy="671971"/>
          </a:xfrm>
        </p:spPr>
        <p:txBody>
          <a:bodyPr anchor="ctr"/>
          <a:lstStyle>
            <a:lvl1pPr algn="ctr">
              <a:defRPr sz="702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56394" y="419982"/>
            <a:ext cx="9444435" cy="923960"/>
          </a:xfrm>
        </p:spPr>
        <p:txBody>
          <a:bodyPr/>
          <a:lstStyle>
            <a:lvl1pPr>
              <a:defRPr sz="1052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065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D88A-1967-48DF-AD59-68D0CDE4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73EC3-770F-4552-9DC3-C1DBBE449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D2F69-EF97-4AF8-AD21-43392C82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9E101-A8D8-4FED-AE0B-3B54D3A72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AC847-3B29-4D49-8B25-5E343518A0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056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63522" y="419983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56394" y="923961"/>
            <a:ext cx="8642549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63522" y="1427940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63522" y="1931918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63522" y="2435896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63522" y="2939875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63522" y="3443853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63522" y="3947831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63522" y="4451810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63522" y="4955788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63522" y="5459766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63522" y="5963745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96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8998943" y="419983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8998943" y="923961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8998943" y="1427940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8998943" y="1931918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8998943" y="2435896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8998943" y="2939875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8998943" y="3443853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8998943" y="3947831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8998943" y="4451810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8998943" y="4955788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8998943" y="5459766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8998943" y="5963745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63522" y="6467723"/>
            <a:ext cx="8635421" cy="251989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96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8998943" y="6467723"/>
            <a:ext cx="801886" cy="251989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96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965"/>
            </a:lvl1pPr>
            <a:extLst/>
          </a:lstStyle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64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451810"/>
            <a:ext cx="10691813" cy="671971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67295" y="4535806"/>
            <a:ext cx="8464352" cy="587975"/>
          </a:xfrm>
          <a:noFill/>
        </p:spPr>
        <p:txBody>
          <a:bodyPr vert="horz"/>
          <a:lstStyle>
            <a:lvl1pPr algn="l">
              <a:defRPr sz="1754" b="0" cap="all" spc="132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67295" y="7139693"/>
            <a:ext cx="1871067" cy="335986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3162995" y="7139693"/>
            <a:ext cx="4365824" cy="335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573368" y="7139693"/>
            <a:ext cx="1193919" cy="335986"/>
          </a:xfrm>
        </p:spPr>
        <p:txBody>
          <a:bodyPr anchor="ctr"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8888460" y="6877627"/>
            <a:ext cx="980083" cy="6791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0" y="5121223"/>
            <a:ext cx="10691813" cy="30239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</p:spTree>
    <p:extLst>
      <p:ext uri="{BB962C8B-B14F-4D97-AF65-F5344CB8AC3E}">
        <p14:creationId xmlns:p14="http://schemas.microsoft.com/office/powerpoint/2010/main" val="391747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4" y="419983"/>
            <a:ext cx="9444435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304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233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4" y="419983"/>
            <a:ext cx="9444435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56394" y="671972"/>
            <a:ext cx="9444435" cy="6215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098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4" y="419983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56394" y="671972"/>
            <a:ext cx="4633119" cy="6215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164146" y="419983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5164146" y="671972"/>
            <a:ext cx="4633119" cy="6215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28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4" y="419983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56394" y="671971"/>
            <a:ext cx="4633119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52830" y="3658884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52830" y="3910872"/>
            <a:ext cx="4636683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164146" y="419983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5164146" y="671972"/>
            <a:ext cx="4633119" cy="6215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534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56394" y="419983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56394" y="671972"/>
            <a:ext cx="4633119" cy="6215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167710" y="419983"/>
            <a:ext cx="4633119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5167710" y="671971"/>
            <a:ext cx="4633119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164146" y="3658884"/>
            <a:ext cx="4636683" cy="251989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5164146" y="3910872"/>
            <a:ext cx="4636683" cy="2983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325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0068124" y="1"/>
            <a:ext cx="623689" cy="7559675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0068124" y="419982"/>
            <a:ext cx="623689" cy="6467722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56394" y="419982"/>
            <a:ext cx="9444435" cy="64677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8197057" y="83997"/>
            <a:ext cx="1603772" cy="251989"/>
          </a:xfrm>
          <a:prstGeom prst="rect">
            <a:avLst/>
          </a:prstGeom>
        </p:spPr>
        <p:txBody>
          <a:bodyPr vert="horz"/>
          <a:lstStyle>
            <a:lvl1pPr algn="ctr">
              <a:defRPr sz="877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fld id="{8421920B-F99D-4C2D-B062-249DABB7C8EA}" type="datetimeFigureOut">
              <a:rPr lang="en-NZ" smtClean="0"/>
              <a:t>13/04/2021</a:t>
            </a:fld>
            <a:endParaRPr lang="en-N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7605443" y="7136333"/>
            <a:ext cx="1158280" cy="335986"/>
          </a:xfrm>
          <a:prstGeom prst="rect">
            <a:avLst/>
          </a:prstGeom>
        </p:spPr>
        <p:txBody>
          <a:bodyPr vert="horz" anchor="ctr"/>
          <a:lstStyle>
            <a:lvl1pPr algn="r">
              <a:defRPr sz="877"/>
            </a:lvl1pPr>
            <a:extLst/>
          </a:lstStyle>
          <a:p>
            <a:fld id="{D0C37B5F-AFA7-4716-9C16-9C5FE05A9EF7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89098" cy="7559675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579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3162995" y="7139693"/>
            <a:ext cx="4365824" cy="335986"/>
          </a:xfrm>
          <a:prstGeom prst="rect">
            <a:avLst/>
          </a:prstGeom>
        </p:spPr>
        <p:txBody>
          <a:bodyPr vert="horz" anchor="ctr"/>
          <a:lstStyle>
            <a:lvl1pPr algn="ctr">
              <a:defRPr sz="877">
                <a:solidFill>
                  <a:sysClr val="windowText" lastClr="000000"/>
                </a:solidFill>
              </a:defRPr>
            </a:lvl1pPr>
            <a:extLst/>
          </a:lstStyle>
          <a:p>
            <a:endParaRPr lang="en-NZ"/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9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8888460" y="6877627"/>
            <a:ext cx="980083" cy="679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24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rtl="0" eaLnBrk="1" latinLnBrk="0" hangingPunct="1">
        <a:spcBef>
          <a:spcPct val="0"/>
        </a:spcBef>
        <a:buNone/>
        <a:defRPr sz="2105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965">
          <a:solidFill>
            <a:schemeClr val="tx1"/>
          </a:solidFill>
          <a:latin typeface="+mn-lt"/>
          <a:ea typeface="+mn-ea"/>
          <a:cs typeface="+mn-cs"/>
        </a:defRPr>
      </a:lvl1pPr>
      <a:lvl2pPr marL="651567" indent="-250603" algn="l" rtl="0" eaLnBrk="1" latinLnBrk="0" hangingPunct="1">
        <a:spcBef>
          <a:spcPct val="20000"/>
        </a:spcBef>
        <a:buFontTx/>
        <a:buNone/>
        <a:defRPr sz="965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rtl="0" eaLnBrk="1" latinLnBrk="0" hangingPunct="1">
        <a:spcBef>
          <a:spcPct val="20000"/>
        </a:spcBef>
        <a:buFontTx/>
        <a:buNone/>
        <a:defRPr sz="965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rtl="0" eaLnBrk="1" latinLnBrk="0" hangingPunct="1">
        <a:spcBef>
          <a:spcPct val="20000"/>
        </a:spcBef>
        <a:buFontTx/>
        <a:buNone/>
        <a:defRPr sz="965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rtl="0" eaLnBrk="1" latinLnBrk="0" hangingPunct="1">
        <a:spcBef>
          <a:spcPct val="20000"/>
        </a:spcBef>
        <a:buFontTx/>
        <a:buNone/>
        <a:defRPr sz="965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rtl="0" eaLnBrk="1" latinLnBrk="0" hangingPunct="1">
        <a:spcBef>
          <a:spcPct val="20000"/>
        </a:spcBef>
        <a:buChar char="•"/>
        <a:defRPr sz="1754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rtl="0" eaLnBrk="1" latinLnBrk="0" hangingPunct="1">
        <a:spcBef>
          <a:spcPct val="20000"/>
        </a:spcBef>
        <a:buChar char="•"/>
        <a:defRPr sz="1754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rtl="0" eaLnBrk="1" latinLnBrk="0" hangingPunct="1">
        <a:spcBef>
          <a:spcPct val="20000"/>
        </a:spcBef>
        <a:buChar char="•"/>
        <a:defRPr sz="1754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rtl="0" eaLnBrk="1" latinLnBrk="0" hangingPunct="1">
        <a:spcBef>
          <a:spcPct val="20000"/>
        </a:spcBef>
        <a:buChar char="•"/>
        <a:defRPr sz="1754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0096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1929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0289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03858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00482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40578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806751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7715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ris@galdac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svg.org/holding-hands-142996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acert.hunter.cuny.edu/blog/summer-2020-faculty-working-groups/2020/06/30/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://www.pngall.com/share-pn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insight.mrc.ac.uk/tag/peer-review/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10.jpg"/><Relationship Id="rId15" Type="http://schemas.openxmlformats.org/officeDocument/2006/relationships/hyperlink" Target="https://owl.excelsior.edu/educator-resources/owl-across-disciplines/owl-across-the-disciplines-grammar-and-usage/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VID-19_pandemic_in_Ghan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ight.mrc.ac.uk/tag/peer-review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12" Type="http://schemas.openxmlformats.org/officeDocument/2006/relationships/hyperlink" Target="https://freesvg.org/holding-hands-14299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hyperlink" Target="https://acert.hunter.cuny.edu/blog/summer-2020-faculty-working-groups/2020/06/30/" TargetMode="External"/><Relationship Id="rId10" Type="http://schemas.openxmlformats.org/officeDocument/2006/relationships/hyperlink" Target="http://mondspeer.deviantart.com/art/smiley-jawdrop-430329774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adgetsin.com/the-tsa-approved-luggage-strap-with-digital-scale.htm" TargetMode="External"/><Relationship Id="rId3" Type="http://schemas.openxmlformats.org/officeDocument/2006/relationships/hyperlink" Target="https://pixabay.com/en/broadcast-tower-radio-wave-297434/" TargetMode="External"/><Relationship Id="rId7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hyperlink" Target="http://mediacause.org/5-less-prominent-social-media-platforms-for-nonprofits-to-understand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pixabay.com/en/sigma-sum-summation-mathematical-2789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6A42-77E5-4962-A769-60AF81A85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95" y="4648654"/>
            <a:ext cx="8464352" cy="362279"/>
          </a:xfrm>
        </p:spPr>
        <p:txBody>
          <a:bodyPr>
            <a:spAutoFit/>
          </a:bodyPr>
          <a:lstStyle/>
          <a:p>
            <a:r>
              <a:rPr lang="en-NZ"/>
              <a:t>introducing 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F6C18-DB9C-468D-BA5D-D74CD8675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1</a:t>
            </a:fld>
            <a:endParaRPr lang="en-NZ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B50155-6664-4527-AD4B-E1F81EBC4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4567" cy="2911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8E7FA4-E0B1-452E-88F9-2F7BF88DF265}"/>
              </a:ext>
            </a:extLst>
          </p:cNvPr>
          <p:cNvSpPr txBox="1"/>
          <p:nvPr/>
        </p:nvSpPr>
        <p:spPr>
          <a:xfrm>
            <a:off x="4412983" y="285856"/>
            <a:ext cx="632076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800" dirty="0">
                <a:solidFill>
                  <a:schemeClr val="bg1"/>
                </a:solidFill>
              </a:rPr>
              <a:t>Chris Cattaway</a:t>
            </a:r>
          </a:p>
          <a:p>
            <a:r>
              <a:rPr lang="en-NZ" sz="4800" dirty="0">
                <a:solidFill>
                  <a:schemeClr val="bg1"/>
                </a:solidFill>
              </a:rPr>
              <a:t>humanitarian consultant</a:t>
            </a:r>
          </a:p>
          <a:p>
            <a:endParaRPr lang="en-NZ" sz="4800" dirty="0">
              <a:solidFill>
                <a:schemeClr val="bg1"/>
              </a:solidFill>
            </a:endParaRPr>
          </a:p>
          <a:p>
            <a:r>
              <a:rPr lang="en-NZ" sz="2400" dirty="0">
                <a:solidFill>
                  <a:schemeClr val="bg1"/>
                </a:solidFill>
              </a:rPr>
              <a:t>and  other miscellaneous adventures ..</a:t>
            </a:r>
          </a:p>
          <a:p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B965A-DA33-4BEC-BA97-72EF8876EF03}"/>
              </a:ext>
            </a:extLst>
          </p:cNvPr>
          <p:cNvSpPr txBox="1"/>
          <p:nvPr/>
        </p:nvSpPr>
        <p:spPr>
          <a:xfrm>
            <a:off x="7705492" y="3399608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based in Dunedin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82EC8A-72BD-41AA-8242-834CEDB7E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361" y="6434048"/>
            <a:ext cx="2088652" cy="1041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621A28-73FD-4A30-9435-E5E8326B9A93}"/>
              </a:ext>
            </a:extLst>
          </p:cNvPr>
          <p:cNvSpPr txBox="1"/>
          <p:nvPr/>
        </p:nvSpPr>
        <p:spPr>
          <a:xfrm>
            <a:off x="892098" y="6055112"/>
            <a:ext cx="1892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hlinkClick r:id="rId4"/>
              </a:rPr>
              <a:t>chris@galdac.com</a:t>
            </a:r>
            <a:endParaRPr lang="en-NZ" dirty="0"/>
          </a:p>
          <a:p>
            <a:r>
              <a:rPr lang="en-NZ" dirty="0"/>
              <a:t>+64 21 031 2169</a:t>
            </a:r>
          </a:p>
        </p:txBody>
      </p:sp>
    </p:spTree>
    <p:extLst>
      <p:ext uri="{BB962C8B-B14F-4D97-AF65-F5344CB8AC3E}">
        <p14:creationId xmlns:p14="http://schemas.microsoft.com/office/powerpoint/2010/main" val="142455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AE85-E978-49E9-82A8-58185C3F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668" y="419982"/>
            <a:ext cx="508601" cy="6467722"/>
          </a:xfrm>
        </p:spPr>
        <p:txBody>
          <a:bodyPr>
            <a:spAutoFit/>
          </a:bodyPr>
          <a:lstStyle/>
          <a:p>
            <a:r>
              <a:rPr lang="en-NZ" dirty="0"/>
              <a:t>Current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9A64D-5733-4624-A9F0-3B23A1DC5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10</a:t>
            </a:fld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563E4-017A-4097-9708-AFFE8B97C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482" y="152696"/>
            <a:ext cx="4257405" cy="2122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363514-965A-4C7C-980F-4FD3179E4A25}"/>
              </a:ext>
            </a:extLst>
          </p:cNvPr>
          <p:cNvSpPr txBox="1"/>
          <p:nvPr/>
        </p:nvSpPr>
        <p:spPr>
          <a:xfrm>
            <a:off x="1119192" y="2394006"/>
            <a:ext cx="72760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Executive Director, Kerren Morris, appointed e/o 2020</a:t>
            </a:r>
          </a:p>
          <a:p>
            <a:endParaRPr lang="en-NZ" sz="2400" dirty="0"/>
          </a:p>
          <a:p>
            <a:r>
              <a:rPr lang="en-NZ" sz="2400" dirty="0"/>
              <a:t>Company Limited by Guarantee  (with interim Board)</a:t>
            </a:r>
          </a:p>
          <a:p>
            <a:endParaRPr lang="en-NZ" sz="2400" dirty="0"/>
          </a:p>
          <a:p>
            <a:r>
              <a:rPr lang="en-NZ" sz="2400" dirty="0"/>
              <a:t>ACNC approved</a:t>
            </a:r>
          </a:p>
          <a:p>
            <a:endParaRPr lang="en-NZ" sz="2400" dirty="0"/>
          </a:p>
          <a:p>
            <a:r>
              <a:rPr lang="en-NZ" sz="2400" dirty="0"/>
              <a:t>First General Meeting in March when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agencies were formally accepted as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Board was appointed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r>
              <a:rPr lang="en-NZ" sz="2400" dirty="0"/>
              <a:t>Secretariat functions, Operating Manual, IT Platform etc under development</a:t>
            </a:r>
          </a:p>
          <a:p>
            <a:endParaRPr lang="en-NZ" sz="2400" dirty="0"/>
          </a:p>
          <a:p>
            <a:r>
              <a:rPr lang="en-NZ" sz="2400" dirty="0"/>
              <a:t>Ready to Launch e/o June 2021</a:t>
            </a:r>
          </a:p>
          <a:p>
            <a:pPr algn="r"/>
            <a:r>
              <a:rPr lang="en-NZ" sz="2400" dirty="0"/>
              <a:t>R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68E8F9-E61A-4943-AA77-28320F8B4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707" y="6518044"/>
            <a:ext cx="2088652" cy="10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7175-23C9-4F14-A96A-81BA42CD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668" y="419982"/>
            <a:ext cx="508601" cy="6467722"/>
          </a:xfrm>
        </p:spPr>
        <p:txBody>
          <a:bodyPr>
            <a:spAutoFit/>
          </a:bodyPr>
          <a:lstStyle/>
          <a:p>
            <a:r>
              <a:rPr lang="en-NZ" dirty="0"/>
              <a:t>First Steps in NZ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E7C42-4826-4FEB-B5A8-5FC0756BE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11</a:t>
            </a:fld>
            <a:endParaRPr lang="en-NZ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A9432194-F768-4EF6-AB92-4E4BB70EDD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38115" y="1683484"/>
            <a:ext cx="2366278" cy="1774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6B1CF4-4BEC-4E26-9548-A393D9649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24" y="5576079"/>
            <a:ext cx="2091109" cy="104250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E8B6E42-5DAD-48E5-A8D0-1770F7C5446B}"/>
              </a:ext>
            </a:extLst>
          </p:cNvPr>
          <p:cNvGrpSpPr/>
          <p:nvPr/>
        </p:nvGrpSpPr>
        <p:grpSpPr>
          <a:xfrm>
            <a:off x="4546192" y="3719683"/>
            <a:ext cx="5399024" cy="2265107"/>
            <a:chOff x="5268303" y="3961522"/>
            <a:chExt cx="3647999" cy="2075008"/>
          </a:xfrm>
        </p:grpSpPr>
        <p:pic>
          <p:nvPicPr>
            <p:cNvPr id="13" name="Picture 1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7246F1A-C463-42D5-8B30-5EA8C2E6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345906" y="3961522"/>
              <a:ext cx="3410607" cy="20750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53F20E-5ED1-402E-B449-CDC22312B0BA}"/>
                </a:ext>
              </a:extLst>
            </p:cNvPr>
            <p:cNvSpPr/>
            <p:nvPr/>
          </p:nvSpPr>
          <p:spPr>
            <a:xfrm>
              <a:off x="8034559" y="4038206"/>
              <a:ext cx="881743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0E1EAF-D7ED-4092-9D85-E9B52893F0B8}"/>
                </a:ext>
              </a:extLst>
            </p:cNvPr>
            <p:cNvSpPr/>
            <p:nvPr/>
          </p:nvSpPr>
          <p:spPr>
            <a:xfrm>
              <a:off x="5268303" y="4049899"/>
              <a:ext cx="832891" cy="509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C1800910-9C89-45F2-B17F-6D98F4B480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713818" y="2107100"/>
            <a:ext cx="1128132" cy="1128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438378-792A-456B-8097-41605F0FC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448" y="2717467"/>
            <a:ext cx="3061558" cy="732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7BB54F-9A58-4977-A79C-150825B1D3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0316" y="2543326"/>
            <a:ext cx="1933575" cy="866775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3F30880B-52CC-45DE-A6DF-71C58B4F25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091717" y="2272309"/>
            <a:ext cx="1128132" cy="1128132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D2EF368A-6E18-456C-9358-DE7ED303AB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885912" y="4302331"/>
            <a:ext cx="2166910" cy="21669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E5778F-ED7E-4596-9132-8E42D42825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2707" y="6518044"/>
            <a:ext cx="2088652" cy="104163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90977618-DE94-4A04-BAC1-B7006415EE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96714" y="-2035"/>
            <a:ext cx="2274343" cy="22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78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D6CB-33CA-4BA6-993B-D158EF3A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Market Context</a:t>
            </a:r>
            <a:br>
              <a:rPr lang="en-NZ" dirty="0"/>
            </a:b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84419-FEA7-4A80-9FDA-F518434F3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439DB-1EF8-4142-A639-1C10998C6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12</a:t>
            </a:fld>
            <a:endParaRPr lang="en-NZ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74F0B43-C2A7-42BE-9B30-ECE6136F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68890"/>
              </p:ext>
            </p:extLst>
          </p:nvPr>
        </p:nvGraphicFramePr>
        <p:xfrm>
          <a:off x="89099" y="54663"/>
          <a:ext cx="9444435" cy="719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4435">
                  <a:extLst>
                    <a:ext uri="{9D8B030D-6E8A-4147-A177-3AD203B41FA5}">
                      <a16:colId xmlns:a16="http://schemas.microsoft.com/office/drawing/2014/main" val="4214747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Market context that EAA seeks to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08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Increasingly complex </a:t>
                      </a:r>
                      <a:r>
                        <a:rPr lang="en-GB" sz="20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humanitarian need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especially larger protracted crises and urban crises.</a:t>
                      </a:r>
                      <a:endParaRPr lang="en-N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48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The humanitarian sector is </a:t>
                      </a: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rapidly changing</a:t>
                      </a: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: increasing localisation, regionalisation, cash programming, and changing role for Australian NGOs.</a:t>
                      </a:r>
                      <a:endParaRPr lang="en-NZ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618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Declining support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humanitarian response, declining trust in institutions, donor fatigue especially with protracted crises, changing media landscape, preference for direct giving.</a:t>
                      </a:r>
                      <a:endParaRPr lang="en-N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49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a perception that </a:t>
                      </a:r>
                      <a:r>
                        <a:rPr lang="en-GB" sz="20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appeals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competing agencies may confuse and offer disincentive to donate.</a:t>
                      </a:r>
                      <a:endParaRPr lang="en-N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00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currently no recognised entry point that plays a </a:t>
                      </a:r>
                      <a:r>
                        <a:rPr lang="en-GB" sz="20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role for the public nor a way for the public to gain assurance of quality outcomes.</a:t>
                      </a:r>
                      <a:endParaRPr lang="en-N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09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Changing </a:t>
                      </a:r>
                      <a:r>
                        <a:rPr lang="en-GB" sz="20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expectations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greater disintermediation, increased direct giving, desire for greater insight, move to digital, oversight and control over giving.</a:t>
                      </a:r>
                      <a:endParaRPr lang="en-N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24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 for better communication and </a:t>
                      </a:r>
                      <a:r>
                        <a:rPr lang="en-GB" sz="20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cut-through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around the realities of Humanitarian crises and the need for greater response. Need to better unlock stakeholders and other sources of revenue.</a:t>
                      </a:r>
                      <a:endParaRPr lang="en-N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56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Funds raised are currently raised and spent by agencies with the highest social profile rather than the actor who is </a:t>
                      </a:r>
                      <a:r>
                        <a:rPr lang="en-GB" sz="20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positioned to respond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N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16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perception that current practices are </a:t>
                      </a:r>
                      <a:r>
                        <a:rPr lang="en-GB" sz="20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inefficient</a:t>
                      </a:r>
                      <a:r>
                        <a:rPr lang="en-GB" sz="2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with duplication and substantial overhead costs.</a:t>
                      </a:r>
                      <a:endParaRPr lang="en-N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27801"/>
                  </a:ext>
                </a:extLst>
              </a:tr>
            </a:tbl>
          </a:graphicData>
        </a:graphic>
      </p:graphicFrame>
      <p:pic>
        <p:nvPicPr>
          <p:cNvPr id="8" name="Picture 7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F9AAFA57-443B-4EA4-8369-16F700006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76408" y="6403239"/>
            <a:ext cx="1516137" cy="15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4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A3DF-A258-46B0-824C-20D93421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124" y="419982"/>
            <a:ext cx="623689" cy="6467722"/>
          </a:xfrm>
        </p:spPr>
        <p:txBody>
          <a:bodyPr anchor="ctr">
            <a:normAutofit/>
          </a:bodyPr>
          <a:lstStyle/>
          <a:p>
            <a:r>
              <a:rPr lang="en-NZ"/>
              <a:t>EAA (formerly JAM)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9D59A-8331-44F9-977E-39C076CBC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394" y="419983"/>
            <a:ext cx="9444435" cy="251989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99645-5FC3-489A-8877-FA68AB01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4" y="1423919"/>
            <a:ext cx="9444435" cy="471183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A5C9E-AAFA-4DE3-A551-88667F38B1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605443" y="7136333"/>
            <a:ext cx="1158280" cy="33598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C37B5F-AFA7-4716-9C16-9C5FE05A9EF7}" type="slidenum">
              <a:rPr lang="en-NZ" smtClean="0"/>
              <a:pPr>
                <a:spcAft>
                  <a:spcPts val="600"/>
                </a:spcAft>
              </a:pPr>
              <a:t>2</a:t>
            </a:fld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25A9D-9DA8-45F1-83CC-26424977F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7" y="6518044"/>
            <a:ext cx="2088652" cy="10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1B262-7029-42EE-A24A-36CB9C0B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908" y="972448"/>
            <a:ext cx="9444435" cy="6467722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5F5FC-0865-4D8F-BD87-22E06D20C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3</a:t>
            </a:fld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97953-6ECB-4807-9BD2-4FEF1EABE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" y="671971"/>
            <a:ext cx="10022606" cy="5895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1BA198-AAB2-4D66-8DBC-63490B46D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7" y="6518044"/>
            <a:ext cx="2088652" cy="10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5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7175-23C9-4F14-A96A-81BA42CD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668" y="419982"/>
            <a:ext cx="508601" cy="6467722"/>
          </a:xfrm>
        </p:spPr>
        <p:txBody>
          <a:bodyPr>
            <a:spAutoFit/>
          </a:bodyPr>
          <a:lstStyle/>
          <a:p>
            <a:r>
              <a:rPr lang="en-NZ"/>
              <a:t>background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E7C42-4826-4FEB-B5A8-5FC0756BE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4</a:t>
            </a:fld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F8FD8-08A0-461F-926C-F877F4676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13" y="1422057"/>
            <a:ext cx="3090155" cy="576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65F985-89DB-47B0-8D86-FD1F7B16B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845" y="2504894"/>
            <a:ext cx="1933866" cy="891391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A9432194-F768-4EF6-AB92-4E4BB70EDD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30601" y="1730097"/>
            <a:ext cx="2366278" cy="1774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6B1CF4-4BEC-4E26-9548-A393D9649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559" y="6517169"/>
            <a:ext cx="2091109" cy="10425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0D9312-D978-49DB-8608-EDF50D8994BF}"/>
              </a:ext>
            </a:extLst>
          </p:cNvPr>
          <p:cNvSpPr txBox="1"/>
          <p:nvPr/>
        </p:nvSpPr>
        <p:spPr>
          <a:xfrm>
            <a:off x="0" y="50650"/>
            <a:ext cx="508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1973 – 1993 Successful Mechanism hosted by ACFID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3377CE-D38B-4DC0-B16D-B0A1C2E76AAC}"/>
              </a:ext>
            </a:extLst>
          </p:cNvPr>
          <p:cNvSpPr txBox="1"/>
          <p:nvPr/>
        </p:nvSpPr>
        <p:spPr>
          <a:xfrm>
            <a:off x="156292" y="683875"/>
            <a:ext cx="815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2-3 unsuccessful attempts to rekindle collaborative fundraising for disaster responses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8B6E42-5DAD-48E5-A8D0-1770F7C5446B}"/>
              </a:ext>
            </a:extLst>
          </p:cNvPr>
          <p:cNvGrpSpPr/>
          <p:nvPr/>
        </p:nvGrpSpPr>
        <p:grpSpPr>
          <a:xfrm>
            <a:off x="4546192" y="3719683"/>
            <a:ext cx="5399024" cy="2265107"/>
            <a:chOff x="5268303" y="3961522"/>
            <a:chExt cx="3647999" cy="2075008"/>
          </a:xfrm>
        </p:grpSpPr>
        <p:pic>
          <p:nvPicPr>
            <p:cNvPr id="13" name="Picture 1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7246F1A-C463-42D5-8B30-5EA8C2E6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345906" y="3961522"/>
              <a:ext cx="3410607" cy="20750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53F20E-5ED1-402E-B449-CDC22312B0BA}"/>
                </a:ext>
              </a:extLst>
            </p:cNvPr>
            <p:cNvSpPr/>
            <p:nvPr/>
          </p:nvSpPr>
          <p:spPr>
            <a:xfrm>
              <a:off x="8034559" y="4038206"/>
              <a:ext cx="881743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0E1EAF-D7ED-4092-9D85-E9B52893F0B8}"/>
                </a:ext>
              </a:extLst>
            </p:cNvPr>
            <p:cNvSpPr/>
            <p:nvPr/>
          </p:nvSpPr>
          <p:spPr>
            <a:xfrm>
              <a:off x="5268303" y="4049899"/>
              <a:ext cx="832891" cy="509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700664F-67BF-4898-868A-A08A3F5E0967}"/>
              </a:ext>
            </a:extLst>
          </p:cNvPr>
          <p:cNvSpPr txBox="1"/>
          <p:nvPr/>
        </p:nvSpPr>
        <p:spPr>
          <a:xfrm>
            <a:off x="459347" y="1628978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2H2018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A18DC5-184C-4343-ABFD-C9D60DB1AB24}"/>
              </a:ext>
            </a:extLst>
          </p:cNvPr>
          <p:cNvSpPr txBox="1"/>
          <p:nvPr/>
        </p:nvSpPr>
        <p:spPr>
          <a:xfrm>
            <a:off x="6722446" y="695369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1Q2021</a:t>
            </a:r>
          </a:p>
        </p:txBody>
      </p:sp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:a16="http://schemas.microsoft.com/office/drawing/2014/main" id="{EDB00D0B-EB33-4C13-8904-EF553C6ADC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744791" y="1090890"/>
            <a:ext cx="979275" cy="979275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C1800910-9C89-45F2-B17F-6D98F4B480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477311" y="2483136"/>
            <a:ext cx="1128132" cy="1128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9A21B8-D099-4766-8651-8EDEDD6BD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559" y="6581328"/>
            <a:ext cx="209110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E136-76E4-4696-850D-E1DCDC600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95" y="4648654"/>
            <a:ext cx="8464352" cy="362279"/>
          </a:xfrm>
        </p:spPr>
        <p:txBody>
          <a:bodyPr>
            <a:spAutoFit/>
          </a:bodyPr>
          <a:lstStyle/>
          <a:p>
            <a:r>
              <a:rPr lang="en-NZ"/>
              <a:t>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46917-8DE4-4FD2-BFA5-A4A96E07E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94" y="5187618"/>
            <a:ext cx="10781705" cy="335986"/>
          </a:xfrm>
        </p:spPr>
        <p:txBody>
          <a:bodyPr>
            <a:noAutofit/>
          </a:bodyPr>
          <a:lstStyle/>
          <a:p>
            <a:r>
              <a:rPr lang="en-NZ" sz="2000" dirty="0"/>
              <a:t>No new members for 3 years</a:t>
            </a:r>
          </a:p>
          <a:p>
            <a:endParaRPr lang="en-NZ" sz="2000" dirty="0"/>
          </a:p>
          <a:p>
            <a:r>
              <a:rPr lang="en-NZ" sz="2000" dirty="0"/>
              <a:t>3 tiers of membership subscription  - members have paid or committed AUD 1.5m </a:t>
            </a:r>
            <a:r>
              <a:rPr lang="en-NZ" sz="1400" dirty="0"/>
              <a:t>(non refundable)</a:t>
            </a:r>
          </a:p>
          <a:p>
            <a:endParaRPr lang="en-NZ" sz="2000" dirty="0"/>
          </a:p>
          <a:p>
            <a:r>
              <a:rPr lang="en-NZ" sz="2000" dirty="0"/>
              <a:t>As an intervention to mitigate Covid DFAT contributed AUD200k in April 2020</a:t>
            </a:r>
          </a:p>
          <a:p>
            <a:endParaRPr lang="en-NZ" sz="2000" dirty="0"/>
          </a:p>
          <a:p>
            <a:endParaRPr lang="en-NZ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E752C-AAD2-4299-BD46-737ADE2CD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5</a:t>
            </a:fld>
            <a:endParaRPr lang="en-N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A31EF0-24FC-44FC-977A-14EB4987D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7" y="130901"/>
            <a:ext cx="4267629" cy="4230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B5B9BA-CE28-459A-800C-B197A78FB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68" y="130901"/>
            <a:ext cx="4242562" cy="4230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628CE7-0AB2-41A0-AE9A-F32CFCEBD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93464">
            <a:off x="8767287" y="2765718"/>
            <a:ext cx="1362075" cy="1381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1EA322-2CB1-4973-9D38-9D5FB83DE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3161" y="6421827"/>
            <a:ext cx="2088652" cy="10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2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563064-9A13-4AD5-AEA3-BBDFE7FD7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8204">
            <a:off x="405524" y="-343033"/>
            <a:ext cx="5457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4686D-6617-4490-BB58-5C2152FE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668" y="419982"/>
            <a:ext cx="508601" cy="6467722"/>
          </a:xfrm>
        </p:spPr>
        <p:txBody>
          <a:bodyPr>
            <a:spAutoFit/>
          </a:bodyPr>
          <a:lstStyle/>
          <a:p>
            <a:r>
              <a:rPr lang="en-NZ"/>
              <a:t>move to prioritising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91654-6859-4011-86F0-15EBB2127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150" y="7014704"/>
            <a:ext cx="9444435" cy="6467722"/>
          </a:xfrm>
        </p:spPr>
        <p:txBody>
          <a:bodyPr/>
          <a:lstStyle/>
          <a:p>
            <a:r>
              <a:rPr lang="en-NZ" dirty="0"/>
              <a:t>Performance Based Allocation</a:t>
            </a:r>
          </a:p>
          <a:p>
            <a:r>
              <a:rPr lang="en-NZ" dirty="0"/>
              <a:t>Peer review</a:t>
            </a:r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67791-61B7-4E9E-B4FD-A4C9D026EA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6</a:t>
            </a:fld>
            <a:endParaRPr lang="en-NZ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BECB45-E718-49C6-BB38-0A4F82C734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2365" y="-80332"/>
            <a:ext cx="3811900" cy="36369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1AE75E-7189-4E02-8ED0-134FC4550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60" y="3054342"/>
            <a:ext cx="5661487" cy="2039864"/>
          </a:xfrm>
          <a:prstGeom prst="rect">
            <a:avLst/>
          </a:prstGeom>
        </p:spPr>
      </p:pic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CCA685FB-1085-405B-9650-8600A5A8940C}"/>
              </a:ext>
            </a:extLst>
          </p:cNvPr>
          <p:cNvSpPr/>
          <p:nvPr/>
        </p:nvSpPr>
        <p:spPr>
          <a:xfrm>
            <a:off x="4003289" y="3173707"/>
            <a:ext cx="6809768" cy="4732508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8AA644-6D14-4699-9E0A-E68AEAB1D20B}"/>
              </a:ext>
            </a:extLst>
          </p:cNvPr>
          <p:cNvSpPr txBox="1"/>
          <p:nvPr/>
        </p:nvSpPr>
        <p:spPr>
          <a:xfrm>
            <a:off x="5577987" y="4521073"/>
            <a:ext cx="4220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Focus on Impact (not only $$)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Performance-based Allocation of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Value of unrestricted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Value diversity of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Grand Bargain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Shape public mindset towards DRR funding</a:t>
            </a:r>
          </a:p>
          <a:p>
            <a:endParaRPr lang="en-NZ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2F1205-D0E4-4383-A2FE-D38FE5C28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495" y="6802702"/>
            <a:ext cx="1517864" cy="7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5952-835C-45AF-A87B-2135C9C3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668" y="419982"/>
            <a:ext cx="508601" cy="6467722"/>
          </a:xfrm>
        </p:spPr>
        <p:txBody>
          <a:bodyPr>
            <a:spAutoFit/>
          </a:bodyPr>
          <a:lstStyle/>
          <a:p>
            <a:r>
              <a:rPr lang="en-NZ" dirty="0"/>
              <a:t>Communication and Broadcast partners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8252A-5282-4B26-9E35-BC7B24505A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7</a:t>
            </a:fld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2CF3B-919D-4E94-A9F1-6695B2736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485" y="419982"/>
            <a:ext cx="5534025" cy="6096000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E5C6A4D-E2DC-4A50-9BB0-EAE7DDA6D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94111" y="0"/>
            <a:ext cx="3931557" cy="2883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91369A-E8E7-492F-A4B8-721853DFE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136" y="149754"/>
            <a:ext cx="2587718" cy="8939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AD1ADA-848A-4EBD-BBA1-6CB4C0DB14B5}"/>
              </a:ext>
            </a:extLst>
          </p:cNvPr>
          <p:cNvSpPr txBox="1"/>
          <p:nvPr/>
        </p:nvSpPr>
        <p:spPr>
          <a:xfrm>
            <a:off x="6104526" y="3299900"/>
            <a:ext cx="393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/>
              <a:t>Members will handle social media because they co-brand with EAA</a:t>
            </a:r>
          </a:p>
        </p:txBody>
      </p:sp>
      <p:pic>
        <p:nvPicPr>
          <p:cNvPr id="15" name="Picture 14" descr="A person pulling a luggage&#10;&#10;Description automatically generated with low confidence">
            <a:extLst>
              <a:ext uri="{FF2B5EF4-FFF2-40B4-BE49-F238E27FC236}">
                <a16:creationId xmlns:a16="http://schemas.microsoft.com/office/drawing/2014/main" id="{10A6AD4F-C3BB-4B12-9FFA-C636146B30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49692" y="5325305"/>
            <a:ext cx="2635090" cy="26350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6A3CB5-5229-4863-B211-A5490D43C89E}"/>
              </a:ext>
            </a:extLst>
          </p:cNvPr>
          <p:cNvSpPr txBox="1"/>
          <p:nvPr/>
        </p:nvSpPr>
        <p:spPr>
          <a:xfrm>
            <a:off x="6221360" y="4786980"/>
            <a:ext cx="3697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b="1" dirty="0"/>
              <a:t>Field media team on 6 hours standby</a:t>
            </a:r>
          </a:p>
          <a:p>
            <a:pPr algn="r"/>
            <a:endParaRPr lang="en-NZ" b="1" dirty="0"/>
          </a:p>
          <a:p>
            <a:pPr algn="r"/>
            <a:r>
              <a:rPr lang="en-NZ" b="1" dirty="0"/>
              <a:t>After that pre-agreed templates for members to provide content  </a:t>
            </a:r>
          </a:p>
          <a:p>
            <a:pPr algn="r"/>
            <a:endParaRPr lang="en-NZ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CE892B-B934-4F29-8FF7-9CF03EAEC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2707" y="6518044"/>
            <a:ext cx="2088652" cy="1041631"/>
          </a:xfrm>
          <a:prstGeom prst="rect">
            <a:avLst/>
          </a:prstGeom>
        </p:spPr>
      </p:pic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8587CAEC-913E-4358-B668-F4159B9CAD9B}"/>
              </a:ext>
            </a:extLst>
          </p:cNvPr>
          <p:cNvSpPr/>
          <p:nvPr/>
        </p:nvSpPr>
        <p:spPr>
          <a:xfrm>
            <a:off x="-631216" y="3653843"/>
            <a:ext cx="7043588" cy="4939989"/>
          </a:xfrm>
          <a:prstGeom prst="irregularSeal2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C29C4-EE64-458B-A4FF-51BD4ABDFB30}"/>
              </a:ext>
            </a:extLst>
          </p:cNvPr>
          <p:cNvSpPr txBox="1"/>
          <p:nvPr/>
        </p:nvSpPr>
        <p:spPr>
          <a:xfrm>
            <a:off x="942401" y="4976756"/>
            <a:ext cx="39521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/>
              <a:t>1 NGO voice to s</a:t>
            </a:r>
            <a:r>
              <a:rPr lang="en-NZ" sz="1600" dirty="0">
                <a:solidFill>
                  <a:schemeClr val="tx1"/>
                </a:solidFill>
              </a:rPr>
              <a:t>hape a more sophisticated understanding of disaster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/>
              <a:t>Grow overall donations by collaboration rather than cannibalising each other’s funds through competition </a:t>
            </a:r>
            <a:endParaRPr lang="en-NZ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Quality of communications is one of the 4 performance assessment  indicators</a:t>
            </a:r>
          </a:p>
        </p:txBody>
      </p:sp>
    </p:spTree>
    <p:extLst>
      <p:ext uri="{BB962C8B-B14F-4D97-AF65-F5344CB8AC3E}">
        <p14:creationId xmlns:p14="http://schemas.microsoft.com/office/powerpoint/2010/main" val="333997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27CC-B5D0-40B1-A150-C41EFF98F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95" y="4648654"/>
            <a:ext cx="8464352" cy="362279"/>
          </a:xfrm>
        </p:spPr>
        <p:txBody>
          <a:bodyPr>
            <a:spAutoFit/>
          </a:bodyPr>
          <a:lstStyle/>
          <a:p>
            <a:r>
              <a:rPr lang="en-NZ"/>
              <a:t>Allocation formula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CC42F-A420-4B9E-BA28-A15D0CE16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8</a:t>
            </a:fld>
            <a:endParaRPr lang="en-NZ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927FA2-C7EC-4D7D-9A10-6DDC81AC7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57047"/>
              </p:ext>
            </p:extLst>
          </p:nvPr>
        </p:nvGraphicFramePr>
        <p:xfrm>
          <a:off x="2341693" y="0"/>
          <a:ext cx="8672206" cy="739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7D0C95-4B5D-46CD-BA0F-07B21963CD99}"/>
              </a:ext>
            </a:extLst>
          </p:cNvPr>
          <p:cNvSpPr txBox="1"/>
          <p:nvPr/>
        </p:nvSpPr>
        <p:spPr>
          <a:xfrm>
            <a:off x="0" y="2001162"/>
            <a:ext cx="648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Allocation Baseline Indicator = (0.5 x RDE) + (3 x HS) + ( 3 x DRR)</a:t>
            </a:r>
          </a:p>
          <a:p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708FE-C851-4083-B3B9-5EB9DE042213}"/>
              </a:ext>
            </a:extLst>
          </p:cNvPr>
          <p:cNvSpPr txBox="1"/>
          <p:nvPr/>
        </p:nvSpPr>
        <p:spPr>
          <a:xfrm>
            <a:off x="389860" y="5577283"/>
            <a:ext cx="5546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ABI modified  (+ /- ) based on past performance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1B90C-48F4-4C0A-8FA9-69726AFD6859}"/>
              </a:ext>
            </a:extLst>
          </p:cNvPr>
          <p:cNvSpPr txBox="1"/>
          <p:nvPr/>
        </p:nvSpPr>
        <p:spPr>
          <a:xfrm>
            <a:off x="389860" y="6048686"/>
            <a:ext cx="471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EAA members may opt-in to each response.  Allocations depend on how many have opted in.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4B640D-E096-46D1-B32B-5B543DBBF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8891" y="6434048"/>
            <a:ext cx="2088652" cy="10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2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ECAA-D982-4753-AC27-F068CFC79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95" y="4648654"/>
            <a:ext cx="8464352" cy="362279"/>
          </a:xfrm>
        </p:spPr>
        <p:txBody>
          <a:bodyPr>
            <a:spAutoFit/>
          </a:bodyPr>
          <a:lstStyle/>
          <a:p>
            <a:r>
              <a:rPr lang="en-NZ"/>
              <a:t>performance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0FE08-F7DC-4387-A7F0-A7FCC0131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77258"/>
            <a:ext cx="8107958" cy="251989"/>
          </a:xfrm>
        </p:spPr>
        <p:txBody>
          <a:bodyPr>
            <a:normAutofit fontScale="25000" lnSpcReduction="20000"/>
          </a:bodyPr>
          <a:lstStyle/>
          <a:p>
            <a:endParaRPr lang="en-NZ" sz="7200" dirty="0"/>
          </a:p>
          <a:p>
            <a:endParaRPr lang="en-NZ" sz="7200" dirty="0"/>
          </a:p>
          <a:p>
            <a:r>
              <a:rPr lang="en-NZ" sz="7200" dirty="0"/>
              <a:t>	</a:t>
            </a:r>
          </a:p>
          <a:p>
            <a:br>
              <a:rPr lang="en-NZ" dirty="0"/>
            </a:b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F3DA8-37DE-42FA-B173-4B50D9099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C37B5F-AFA7-4716-9C16-9C5FE05A9EF7}" type="slidenum">
              <a:rPr lang="en-NZ" smtClean="0"/>
              <a:t>9</a:t>
            </a:fld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71335-45FC-4B80-A888-8DE8629FC2EF}"/>
              </a:ext>
            </a:extLst>
          </p:cNvPr>
          <p:cNvSpPr txBox="1"/>
          <p:nvPr/>
        </p:nvSpPr>
        <p:spPr>
          <a:xfrm>
            <a:off x="658976" y="478301"/>
            <a:ext cx="50080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Performance assessed by peer-review</a:t>
            </a:r>
          </a:p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79652-7457-4893-B3E5-DF2CF6C5EA50}"/>
              </a:ext>
            </a:extLst>
          </p:cNvPr>
          <p:cNvSpPr txBox="1"/>
          <p:nvPr/>
        </p:nvSpPr>
        <p:spPr>
          <a:xfrm>
            <a:off x="401694" y="1456453"/>
            <a:ext cx="101146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2200" b="1" dirty="0">
                <a:solidFill>
                  <a:schemeClr val="bg1"/>
                </a:solidFill>
              </a:rPr>
              <a:t>Impact (measured against impact benchmarks)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2200" b="1" dirty="0">
                <a:solidFill>
                  <a:schemeClr val="bg1"/>
                </a:solidFill>
              </a:rPr>
              <a:t>Value for money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2200" b="1" dirty="0">
                <a:solidFill>
                  <a:schemeClr val="bg1"/>
                </a:solidFill>
              </a:rPr>
              <a:t>Consistency with capacity identified when the member opted-in to the appeal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NZ" sz="2200" b="1" dirty="0">
                <a:solidFill>
                  <a:schemeClr val="bg1"/>
                </a:solidFill>
              </a:rPr>
              <a:t>Quality of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4E5B3E6-69CA-497B-BE1D-999CE3FC7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45851"/>
              </p:ext>
            </p:extLst>
          </p:nvPr>
        </p:nvGraphicFramePr>
        <p:xfrm>
          <a:off x="63344" y="5303252"/>
          <a:ext cx="538788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342">
                  <a:extLst>
                    <a:ext uri="{9D8B030D-6E8A-4147-A177-3AD203B41FA5}">
                      <a16:colId xmlns:a16="http://schemas.microsoft.com/office/drawing/2014/main" val="3165947606"/>
                    </a:ext>
                  </a:extLst>
                </a:gridCol>
                <a:gridCol w="4737545">
                  <a:extLst>
                    <a:ext uri="{9D8B030D-6E8A-4147-A177-3AD203B41FA5}">
                      <a16:colId xmlns:a16="http://schemas.microsoft.com/office/drawing/2014/main" val="718248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dirty="0"/>
                        <a:t>  Performance Panel scores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69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/>
                        <a:t>+1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dirty="0"/>
                        <a:t>significantly exceeds standards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6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meets accountability criteria / did not respond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58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does not meet accountability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2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significantly short of accountability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34374"/>
                  </a:ext>
                </a:extLst>
              </a:tr>
            </a:tbl>
          </a:graphicData>
        </a:graphic>
      </p:graphicFrame>
      <p:pic>
        <p:nvPicPr>
          <p:cNvPr id="10" name="Picture 9" descr="A green rect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519B1F7-B4A4-4771-BFA6-B3CE5B9F2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45505" y="5500569"/>
            <a:ext cx="1427049" cy="16183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B5F14-9401-49CA-B22E-3B19C8CA0718}"/>
              </a:ext>
            </a:extLst>
          </p:cNvPr>
          <p:cNvSpPr txBox="1"/>
          <p:nvPr/>
        </p:nvSpPr>
        <p:spPr>
          <a:xfrm>
            <a:off x="5660516" y="5820536"/>
            <a:ext cx="1659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Summed over successive responses</a:t>
            </a:r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4E7CE76A-7782-4C42-8A2A-630BC31A7E20}"/>
              </a:ext>
            </a:extLst>
          </p:cNvPr>
          <p:cNvSpPr/>
          <p:nvPr/>
        </p:nvSpPr>
        <p:spPr>
          <a:xfrm>
            <a:off x="6886561" y="6142286"/>
            <a:ext cx="642257" cy="2727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6F0DB-972E-4278-9BC5-180EC081BE1F}"/>
              </a:ext>
            </a:extLst>
          </p:cNvPr>
          <p:cNvSpPr txBox="1"/>
          <p:nvPr/>
        </p:nvSpPr>
        <p:spPr>
          <a:xfrm>
            <a:off x="7503797" y="6075848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/>
              <a:t>ABI = ABI + (ABI * (PS *10%))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631376E6-B92F-43E3-89EF-FC2923D20445}"/>
              </a:ext>
            </a:extLst>
          </p:cNvPr>
          <p:cNvSpPr/>
          <p:nvPr/>
        </p:nvSpPr>
        <p:spPr>
          <a:xfrm>
            <a:off x="7319532" y="189570"/>
            <a:ext cx="3189033" cy="1639229"/>
          </a:xfrm>
          <a:prstGeom prst="wedgeRectCallout">
            <a:avLst>
              <a:gd name="adj1" fmla="val -87798"/>
              <a:gd name="adj2" fmla="val 62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Values “different colours of good” – agencies have different approaches and specialisms and operate in different stages of the disaster response cycle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70AE3ECE-EA33-4EB8-AEC3-CB8C45805AFE}"/>
              </a:ext>
            </a:extLst>
          </p:cNvPr>
          <p:cNvSpPr/>
          <p:nvPr/>
        </p:nvSpPr>
        <p:spPr>
          <a:xfrm>
            <a:off x="7984273" y="3940954"/>
            <a:ext cx="2644196" cy="1471159"/>
          </a:xfrm>
          <a:prstGeom prst="wedgeRectCallout">
            <a:avLst>
              <a:gd name="adj1" fmla="val -81256"/>
              <a:gd name="adj2" fmla="val -77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“Best Placed to Respond” are encouraged to respond, and others are disincentivised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5538F0E1-8E28-45BA-9FB3-76FE8E5BC54F}"/>
              </a:ext>
            </a:extLst>
          </p:cNvPr>
          <p:cNvSpPr/>
          <p:nvPr/>
        </p:nvSpPr>
        <p:spPr>
          <a:xfrm>
            <a:off x="6089587" y="2331247"/>
            <a:ext cx="3467008" cy="606961"/>
          </a:xfrm>
          <a:prstGeom prst="wedgeRectCallout">
            <a:avLst>
              <a:gd name="adj1" fmla="val -127589"/>
              <a:gd name="adj2" fmla="val 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800" dirty="0">
                <a:solidFill>
                  <a:schemeClr val="bg1"/>
                </a:solidFill>
              </a:rPr>
              <a:t>has maximum impact been leveraged from unrestricted funds?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C39A80-8948-472A-89DA-70B2A0D89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161" y="6497904"/>
            <a:ext cx="2088652" cy="10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96590"/>
      </p:ext>
    </p:extLst>
  </p:cSld>
  <p:clrMapOvr>
    <a:masterClrMapping/>
  </p:clrMapOvr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849</TotalTime>
  <Words>703</Words>
  <Application>Microsoft Office PowerPoint</Application>
  <PresentationFormat>Custom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Pitchbook</vt:lpstr>
      <vt:lpstr>introducing me</vt:lpstr>
      <vt:lpstr>EAA (formerly JAM)</vt:lpstr>
      <vt:lpstr>PowerPoint Presentation</vt:lpstr>
      <vt:lpstr>background context</vt:lpstr>
      <vt:lpstr>members</vt:lpstr>
      <vt:lpstr>move to prioritising impact</vt:lpstr>
      <vt:lpstr>Communication and Broadcast partners</vt:lpstr>
      <vt:lpstr>Allocation formula</vt:lpstr>
      <vt:lpstr>performance Assessment</vt:lpstr>
      <vt:lpstr>Current Status</vt:lpstr>
      <vt:lpstr>First Steps in NZ</vt:lpstr>
      <vt:lpstr>Market Context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EAA (formerly JAM)</dc:title>
  <dc:creator>Chris Cattaway</dc:creator>
  <cp:lastModifiedBy>Chris Cattaway</cp:lastModifiedBy>
  <cp:revision>1</cp:revision>
  <dcterms:created xsi:type="dcterms:W3CDTF">2021-02-28T22:18:46Z</dcterms:created>
  <dcterms:modified xsi:type="dcterms:W3CDTF">2021-04-13T16:00:35Z</dcterms:modified>
</cp:coreProperties>
</file>