
<file path=[Content_Types].xml><?xml version="1.0" encoding="utf-8"?>
<Types xmlns="http://schemas.openxmlformats.org/package/2006/content-types">
  <Default Extension="jpg&amp;ehk=E0I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syBF2DGgLRPaVmEGAb0bAg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0" r:id="rId1"/>
    <p:sldMasterId id="2147483697" r:id="rId2"/>
  </p:sldMasterIdLst>
  <p:notesMasterIdLst>
    <p:notesMasterId r:id="rId14"/>
  </p:notesMasterIdLst>
  <p:sldIdLst>
    <p:sldId id="256" r:id="rId3"/>
    <p:sldId id="262" r:id="rId4"/>
    <p:sldId id="275" r:id="rId5"/>
    <p:sldId id="263" r:id="rId6"/>
    <p:sldId id="267" r:id="rId7"/>
    <p:sldId id="268" r:id="rId8"/>
    <p:sldId id="269" r:id="rId9"/>
    <p:sldId id="259" r:id="rId10"/>
    <p:sldId id="274" r:id="rId11"/>
    <p:sldId id="27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227" autoAdjust="0"/>
  </p:normalViewPr>
  <p:slideViewPr>
    <p:cSldViewPr snapToGrid="0">
      <p:cViewPr varScale="1">
        <p:scale>
          <a:sx n="68" d="100"/>
          <a:sy n="68" d="100"/>
        </p:scale>
        <p:origin x="7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7AC83-26E1-4802-B5E6-A7DE893712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0E18F-CAB5-4212-BF45-45B8CD880CA7}">
      <dgm:prSet phldrT="[Text]"/>
      <dgm:spPr/>
      <dgm:t>
        <a:bodyPr/>
        <a:lstStyle/>
        <a:p>
          <a:r>
            <a:rPr lang="en-US" dirty="0"/>
            <a:t>Challenges</a:t>
          </a:r>
        </a:p>
      </dgm:t>
    </dgm:pt>
    <dgm:pt modelId="{4AE5082B-E319-4DE2-B25E-E5144E34F512}" type="parTrans" cxnId="{3C6D3AA3-6A1F-4044-904C-39C0ACBB7EB6}">
      <dgm:prSet/>
      <dgm:spPr/>
      <dgm:t>
        <a:bodyPr/>
        <a:lstStyle/>
        <a:p>
          <a:endParaRPr lang="en-US"/>
        </a:p>
      </dgm:t>
    </dgm:pt>
    <dgm:pt modelId="{134F6B3B-D546-4AD4-8F4C-6579567FBEC2}" type="sibTrans" cxnId="{3C6D3AA3-6A1F-4044-904C-39C0ACBB7EB6}">
      <dgm:prSet/>
      <dgm:spPr/>
      <dgm:t>
        <a:bodyPr/>
        <a:lstStyle/>
        <a:p>
          <a:endParaRPr lang="en-US"/>
        </a:p>
      </dgm:t>
    </dgm:pt>
    <dgm:pt modelId="{062AF97C-C63A-4EF6-8A3E-F2DFC664A28E}">
      <dgm:prSet phldrT="[Text]"/>
      <dgm:spPr/>
      <dgm:t>
        <a:bodyPr/>
        <a:lstStyle/>
        <a:p>
          <a:r>
            <a:rPr lang="en-US" dirty="0"/>
            <a:t>How social enterprises can work in a not-for-profit</a:t>
          </a:r>
        </a:p>
      </dgm:t>
    </dgm:pt>
    <dgm:pt modelId="{86C1F199-FBAB-49F4-921F-A3222ED8A964}" type="parTrans" cxnId="{B22EAF39-E8BD-42D1-B610-DB90D2C4BBB5}">
      <dgm:prSet/>
      <dgm:spPr/>
      <dgm:t>
        <a:bodyPr/>
        <a:lstStyle/>
        <a:p>
          <a:endParaRPr lang="en-US"/>
        </a:p>
      </dgm:t>
    </dgm:pt>
    <dgm:pt modelId="{FFD0DEB9-8402-481D-A853-C9CF9E8E7D91}" type="sibTrans" cxnId="{B22EAF39-E8BD-42D1-B610-DB90D2C4BBB5}">
      <dgm:prSet/>
      <dgm:spPr/>
      <dgm:t>
        <a:bodyPr/>
        <a:lstStyle/>
        <a:p>
          <a:endParaRPr lang="en-US"/>
        </a:p>
      </dgm:t>
    </dgm:pt>
    <dgm:pt modelId="{1079C08A-2DA2-4239-993A-A77F97A6E895}">
      <dgm:prSet phldrT="[Text]"/>
      <dgm:spPr/>
      <dgm:t>
        <a:bodyPr/>
        <a:lstStyle/>
        <a:p>
          <a:r>
            <a:rPr lang="en-US" dirty="0"/>
            <a:t>Why social enterprise is a good idea for not-for-profits</a:t>
          </a:r>
        </a:p>
      </dgm:t>
    </dgm:pt>
    <dgm:pt modelId="{839A74BD-E495-41B0-9D32-D86EDF69458B}" type="parTrans" cxnId="{301E61DB-0602-48A9-9EBF-A9A650820DCA}">
      <dgm:prSet/>
      <dgm:spPr/>
      <dgm:t>
        <a:bodyPr/>
        <a:lstStyle/>
        <a:p>
          <a:endParaRPr lang="en-US"/>
        </a:p>
      </dgm:t>
    </dgm:pt>
    <dgm:pt modelId="{75DB4CA0-A6EA-4102-AB41-454C7DBF26D0}" type="sibTrans" cxnId="{301E61DB-0602-48A9-9EBF-A9A650820DCA}">
      <dgm:prSet/>
      <dgm:spPr/>
      <dgm:t>
        <a:bodyPr/>
        <a:lstStyle/>
        <a:p>
          <a:endParaRPr lang="en-US"/>
        </a:p>
      </dgm:t>
    </dgm:pt>
    <dgm:pt modelId="{A91EE00F-8878-4B14-8D80-CE2D233297A0}" type="pres">
      <dgm:prSet presAssocID="{0367AC83-26E1-4802-B5E6-A7DE89371212}" presName="Name0" presStyleCnt="0">
        <dgm:presLayoutVars>
          <dgm:chMax val="7"/>
          <dgm:chPref val="7"/>
          <dgm:dir/>
        </dgm:presLayoutVars>
      </dgm:prSet>
      <dgm:spPr/>
    </dgm:pt>
    <dgm:pt modelId="{A9EEBA86-8DF8-4A30-9319-951615F063FE}" type="pres">
      <dgm:prSet presAssocID="{0367AC83-26E1-4802-B5E6-A7DE89371212}" presName="Name1" presStyleCnt="0"/>
      <dgm:spPr/>
    </dgm:pt>
    <dgm:pt modelId="{81630D0A-9AF4-4DFE-AB2C-1A977C84EF1B}" type="pres">
      <dgm:prSet presAssocID="{0367AC83-26E1-4802-B5E6-A7DE89371212}" presName="cycle" presStyleCnt="0"/>
      <dgm:spPr/>
    </dgm:pt>
    <dgm:pt modelId="{6D7ADD8C-A4D9-4347-B7AA-1377EB791B05}" type="pres">
      <dgm:prSet presAssocID="{0367AC83-26E1-4802-B5E6-A7DE89371212}" presName="srcNode" presStyleLbl="node1" presStyleIdx="0" presStyleCnt="3"/>
      <dgm:spPr/>
    </dgm:pt>
    <dgm:pt modelId="{5BC4587A-55EE-45DE-91BB-CD0A0C5AB095}" type="pres">
      <dgm:prSet presAssocID="{0367AC83-26E1-4802-B5E6-A7DE89371212}" presName="conn" presStyleLbl="parChTrans1D2" presStyleIdx="0" presStyleCnt="1"/>
      <dgm:spPr/>
    </dgm:pt>
    <dgm:pt modelId="{B6DCA656-1F5B-4378-843B-E45BC07D95FB}" type="pres">
      <dgm:prSet presAssocID="{0367AC83-26E1-4802-B5E6-A7DE89371212}" presName="extraNode" presStyleLbl="node1" presStyleIdx="0" presStyleCnt="3"/>
      <dgm:spPr/>
    </dgm:pt>
    <dgm:pt modelId="{4B3C4C42-87A9-420C-88D1-37DD566BCADC}" type="pres">
      <dgm:prSet presAssocID="{0367AC83-26E1-4802-B5E6-A7DE89371212}" presName="dstNode" presStyleLbl="node1" presStyleIdx="0" presStyleCnt="3"/>
      <dgm:spPr/>
    </dgm:pt>
    <dgm:pt modelId="{0E66B496-61D6-406D-A4D7-956DFBE08AB1}" type="pres">
      <dgm:prSet presAssocID="{1079C08A-2DA2-4239-993A-A77F97A6E895}" presName="text_1" presStyleLbl="node1" presStyleIdx="0" presStyleCnt="3">
        <dgm:presLayoutVars>
          <dgm:bulletEnabled val="1"/>
        </dgm:presLayoutVars>
      </dgm:prSet>
      <dgm:spPr/>
    </dgm:pt>
    <dgm:pt modelId="{E55BB9E1-8C1F-4963-9D36-7735ABCFEE4E}" type="pres">
      <dgm:prSet presAssocID="{1079C08A-2DA2-4239-993A-A77F97A6E895}" presName="accent_1" presStyleCnt="0"/>
      <dgm:spPr/>
    </dgm:pt>
    <dgm:pt modelId="{B4DDFC2E-EF45-4C31-BCC2-1CABCE5C3E2D}" type="pres">
      <dgm:prSet presAssocID="{1079C08A-2DA2-4239-993A-A77F97A6E895}" presName="accentRepeatNode" presStyleLbl="solidFgAcc1" presStyleIdx="0" presStyleCnt="3"/>
      <dgm:spPr/>
    </dgm:pt>
    <dgm:pt modelId="{47C8232F-0EB8-49EA-A07A-8E30589EAED2}" type="pres">
      <dgm:prSet presAssocID="{3E10E18F-CAB5-4212-BF45-45B8CD880CA7}" presName="text_2" presStyleLbl="node1" presStyleIdx="1" presStyleCnt="3">
        <dgm:presLayoutVars>
          <dgm:bulletEnabled val="1"/>
        </dgm:presLayoutVars>
      </dgm:prSet>
      <dgm:spPr/>
    </dgm:pt>
    <dgm:pt modelId="{872F2415-808E-4BAC-86DC-C3B911C75794}" type="pres">
      <dgm:prSet presAssocID="{3E10E18F-CAB5-4212-BF45-45B8CD880CA7}" presName="accent_2" presStyleCnt="0"/>
      <dgm:spPr/>
    </dgm:pt>
    <dgm:pt modelId="{504FCF09-BA57-4139-82C5-B7CF298ABBA9}" type="pres">
      <dgm:prSet presAssocID="{3E10E18F-CAB5-4212-BF45-45B8CD880CA7}" presName="accentRepeatNode" presStyleLbl="solidFgAcc1" presStyleIdx="1" presStyleCnt="3"/>
      <dgm:spPr/>
    </dgm:pt>
    <dgm:pt modelId="{0924A3EA-D9B2-4952-BEC0-9BA17C162297}" type="pres">
      <dgm:prSet presAssocID="{062AF97C-C63A-4EF6-8A3E-F2DFC664A28E}" presName="text_3" presStyleLbl="node1" presStyleIdx="2" presStyleCnt="3">
        <dgm:presLayoutVars>
          <dgm:bulletEnabled val="1"/>
        </dgm:presLayoutVars>
      </dgm:prSet>
      <dgm:spPr/>
    </dgm:pt>
    <dgm:pt modelId="{70134325-6D4A-4273-841E-F1FB5903C1B4}" type="pres">
      <dgm:prSet presAssocID="{062AF97C-C63A-4EF6-8A3E-F2DFC664A28E}" presName="accent_3" presStyleCnt="0"/>
      <dgm:spPr/>
    </dgm:pt>
    <dgm:pt modelId="{FE93F9A3-B11F-4525-95B8-547567AC9452}" type="pres">
      <dgm:prSet presAssocID="{062AF97C-C63A-4EF6-8A3E-F2DFC664A28E}" presName="accentRepeatNode" presStyleLbl="solidFgAcc1" presStyleIdx="2" presStyleCnt="3"/>
      <dgm:spPr/>
    </dgm:pt>
  </dgm:ptLst>
  <dgm:cxnLst>
    <dgm:cxn modelId="{B22EAF39-E8BD-42D1-B610-DB90D2C4BBB5}" srcId="{0367AC83-26E1-4802-B5E6-A7DE89371212}" destId="{062AF97C-C63A-4EF6-8A3E-F2DFC664A28E}" srcOrd="2" destOrd="0" parTransId="{86C1F199-FBAB-49F4-921F-A3222ED8A964}" sibTransId="{FFD0DEB9-8402-481D-A853-C9CF9E8E7D91}"/>
    <dgm:cxn modelId="{06F4ED43-0237-4375-824E-CA08C3A221AE}" type="presOf" srcId="{1079C08A-2DA2-4239-993A-A77F97A6E895}" destId="{0E66B496-61D6-406D-A4D7-956DFBE08AB1}" srcOrd="0" destOrd="0" presId="urn:microsoft.com/office/officeart/2008/layout/VerticalCurvedList"/>
    <dgm:cxn modelId="{029CCB6A-CD4D-4614-9B7B-65BC067FE728}" type="presOf" srcId="{3E10E18F-CAB5-4212-BF45-45B8CD880CA7}" destId="{47C8232F-0EB8-49EA-A07A-8E30589EAED2}" srcOrd="0" destOrd="0" presId="urn:microsoft.com/office/officeart/2008/layout/VerticalCurvedList"/>
    <dgm:cxn modelId="{3C6D3AA3-6A1F-4044-904C-39C0ACBB7EB6}" srcId="{0367AC83-26E1-4802-B5E6-A7DE89371212}" destId="{3E10E18F-CAB5-4212-BF45-45B8CD880CA7}" srcOrd="1" destOrd="0" parTransId="{4AE5082B-E319-4DE2-B25E-E5144E34F512}" sibTransId="{134F6B3B-D546-4AD4-8F4C-6579567FBEC2}"/>
    <dgm:cxn modelId="{91E5FDD7-4AB5-41F8-B46E-503650A82711}" type="presOf" srcId="{75DB4CA0-A6EA-4102-AB41-454C7DBF26D0}" destId="{5BC4587A-55EE-45DE-91BB-CD0A0C5AB095}" srcOrd="0" destOrd="0" presId="urn:microsoft.com/office/officeart/2008/layout/VerticalCurvedList"/>
    <dgm:cxn modelId="{301E61DB-0602-48A9-9EBF-A9A650820DCA}" srcId="{0367AC83-26E1-4802-B5E6-A7DE89371212}" destId="{1079C08A-2DA2-4239-993A-A77F97A6E895}" srcOrd="0" destOrd="0" parTransId="{839A74BD-E495-41B0-9D32-D86EDF69458B}" sibTransId="{75DB4CA0-A6EA-4102-AB41-454C7DBF26D0}"/>
    <dgm:cxn modelId="{ADA907DE-F75A-42E2-8E90-6D24B10911CA}" type="presOf" srcId="{0367AC83-26E1-4802-B5E6-A7DE89371212}" destId="{A91EE00F-8878-4B14-8D80-CE2D233297A0}" srcOrd="0" destOrd="0" presId="urn:microsoft.com/office/officeart/2008/layout/VerticalCurvedList"/>
    <dgm:cxn modelId="{A33DB4E7-58CB-4AA5-86A2-B2FDCC9B1D3A}" type="presOf" srcId="{062AF97C-C63A-4EF6-8A3E-F2DFC664A28E}" destId="{0924A3EA-D9B2-4952-BEC0-9BA17C162297}" srcOrd="0" destOrd="0" presId="urn:microsoft.com/office/officeart/2008/layout/VerticalCurvedList"/>
    <dgm:cxn modelId="{AE358A44-1EB8-4517-8DA8-207023BD0429}" type="presParOf" srcId="{A91EE00F-8878-4B14-8D80-CE2D233297A0}" destId="{A9EEBA86-8DF8-4A30-9319-951615F063FE}" srcOrd="0" destOrd="0" presId="urn:microsoft.com/office/officeart/2008/layout/VerticalCurvedList"/>
    <dgm:cxn modelId="{E6367AD6-71DF-4BF5-A3BB-C25183889D2C}" type="presParOf" srcId="{A9EEBA86-8DF8-4A30-9319-951615F063FE}" destId="{81630D0A-9AF4-4DFE-AB2C-1A977C84EF1B}" srcOrd="0" destOrd="0" presId="urn:microsoft.com/office/officeart/2008/layout/VerticalCurvedList"/>
    <dgm:cxn modelId="{11EA8192-701A-46FC-8E5B-F83C2202F416}" type="presParOf" srcId="{81630D0A-9AF4-4DFE-AB2C-1A977C84EF1B}" destId="{6D7ADD8C-A4D9-4347-B7AA-1377EB791B05}" srcOrd="0" destOrd="0" presId="urn:microsoft.com/office/officeart/2008/layout/VerticalCurvedList"/>
    <dgm:cxn modelId="{EB66B877-B023-4249-B68A-CA18279F6072}" type="presParOf" srcId="{81630D0A-9AF4-4DFE-AB2C-1A977C84EF1B}" destId="{5BC4587A-55EE-45DE-91BB-CD0A0C5AB095}" srcOrd="1" destOrd="0" presId="urn:microsoft.com/office/officeart/2008/layout/VerticalCurvedList"/>
    <dgm:cxn modelId="{9211DD19-1E28-4874-9A64-DB46D5A4DD66}" type="presParOf" srcId="{81630D0A-9AF4-4DFE-AB2C-1A977C84EF1B}" destId="{B6DCA656-1F5B-4378-843B-E45BC07D95FB}" srcOrd="2" destOrd="0" presId="urn:microsoft.com/office/officeart/2008/layout/VerticalCurvedList"/>
    <dgm:cxn modelId="{42ED930F-2C2C-4F36-A1C5-5129553D6BE1}" type="presParOf" srcId="{81630D0A-9AF4-4DFE-AB2C-1A977C84EF1B}" destId="{4B3C4C42-87A9-420C-88D1-37DD566BCADC}" srcOrd="3" destOrd="0" presId="urn:microsoft.com/office/officeart/2008/layout/VerticalCurvedList"/>
    <dgm:cxn modelId="{4E71ACFD-E72B-4B34-B802-627F5375357D}" type="presParOf" srcId="{A9EEBA86-8DF8-4A30-9319-951615F063FE}" destId="{0E66B496-61D6-406D-A4D7-956DFBE08AB1}" srcOrd="1" destOrd="0" presId="urn:microsoft.com/office/officeart/2008/layout/VerticalCurvedList"/>
    <dgm:cxn modelId="{08050163-7FB4-4B7F-8B31-A8C54A798605}" type="presParOf" srcId="{A9EEBA86-8DF8-4A30-9319-951615F063FE}" destId="{E55BB9E1-8C1F-4963-9D36-7735ABCFEE4E}" srcOrd="2" destOrd="0" presId="urn:microsoft.com/office/officeart/2008/layout/VerticalCurvedList"/>
    <dgm:cxn modelId="{D041CFDD-03BF-476A-9E22-120ADFE8DCC0}" type="presParOf" srcId="{E55BB9E1-8C1F-4963-9D36-7735ABCFEE4E}" destId="{B4DDFC2E-EF45-4C31-BCC2-1CABCE5C3E2D}" srcOrd="0" destOrd="0" presId="urn:microsoft.com/office/officeart/2008/layout/VerticalCurvedList"/>
    <dgm:cxn modelId="{00E23077-EAE3-4711-BB49-195D285D5C23}" type="presParOf" srcId="{A9EEBA86-8DF8-4A30-9319-951615F063FE}" destId="{47C8232F-0EB8-49EA-A07A-8E30589EAED2}" srcOrd="3" destOrd="0" presId="urn:microsoft.com/office/officeart/2008/layout/VerticalCurvedList"/>
    <dgm:cxn modelId="{E79D9CCF-C35E-4577-90CE-DE7A31FD3B25}" type="presParOf" srcId="{A9EEBA86-8DF8-4A30-9319-951615F063FE}" destId="{872F2415-808E-4BAC-86DC-C3B911C75794}" srcOrd="4" destOrd="0" presId="urn:microsoft.com/office/officeart/2008/layout/VerticalCurvedList"/>
    <dgm:cxn modelId="{2CCD516F-A66E-4C57-A16E-6F59FC23CBD8}" type="presParOf" srcId="{872F2415-808E-4BAC-86DC-C3B911C75794}" destId="{504FCF09-BA57-4139-82C5-B7CF298ABBA9}" srcOrd="0" destOrd="0" presId="urn:microsoft.com/office/officeart/2008/layout/VerticalCurvedList"/>
    <dgm:cxn modelId="{E192B063-DFCD-4729-8887-68BF622ED3CF}" type="presParOf" srcId="{A9EEBA86-8DF8-4A30-9319-951615F063FE}" destId="{0924A3EA-D9B2-4952-BEC0-9BA17C162297}" srcOrd="5" destOrd="0" presId="urn:microsoft.com/office/officeart/2008/layout/VerticalCurvedList"/>
    <dgm:cxn modelId="{10D4ED58-70EF-425D-BE3A-C575AF6E7A7E}" type="presParOf" srcId="{A9EEBA86-8DF8-4A30-9319-951615F063FE}" destId="{70134325-6D4A-4273-841E-F1FB5903C1B4}" srcOrd="6" destOrd="0" presId="urn:microsoft.com/office/officeart/2008/layout/VerticalCurvedList"/>
    <dgm:cxn modelId="{F0D7E143-CD09-4B3D-88C3-00956D4E7F92}" type="presParOf" srcId="{70134325-6D4A-4273-841E-F1FB5903C1B4}" destId="{FE93F9A3-B11F-4525-95B8-547567AC94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4B9F5-BB48-424B-992D-32085DAE4AD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DDFCA-209D-4FD8-963C-63D358205C61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NZ" dirty="0"/>
            <a:t>Type of enterprise</a:t>
          </a:r>
          <a:endParaRPr lang="en-US" dirty="0"/>
        </a:p>
      </dgm:t>
    </dgm:pt>
    <dgm:pt modelId="{3D406E3D-4A56-45D0-9D61-BBABA993CE32}" type="parTrans" cxnId="{6AC732E6-4936-4B24-97F2-5DEA18558213}">
      <dgm:prSet/>
      <dgm:spPr/>
      <dgm:t>
        <a:bodyPr/>
        <a:lstStyle/>
        <a:p>
          <a:endParaRPr lang="en-US"/>
        </a:p>
      </dgm:t>
    </dgm:pt>
    <dgm:pt modelId="{059A7C0F-07A6-4BE9-8FB5-C51EC39F816B}" type="sibTrans" cxnId="{6AC732E6-4936-4B24-97F2-5DEA18558213}">
      <dgm:prSet/>
      <dgm:spPr/>
      <dgm:t>
        <a:bodyPr/>
        <a:lstStyle/>
        <a:p>
          <a:endParaRPr lang="en-US"/>
        </a:p>
      </dgm:t>
    </dgm:pt>
    <dgm:pt modelId="{16223523-168E-4DDA-8F59-3E6A215FF5A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NZ" sz="1600" dirty="0"/>
            <a:t>Focus</a:t>
          </a:r>
        </a:p>
      </dgm:t>
    </dgm:pt>
    <dgm:pt modelId="{859BB08B-5AFD-42D5-BB95-0E9860279A14}" type="parTrans" cxnId="{2D9EA463-8572-480F-8321-60FB13E4AC60}">
      <dgm:prSet/>
      <dgm:spPr/>
      <dgm:t>
        <a:bodyPr/>
        <a:lstStyle/>
        <a:p>
          <a:endParaRPr lang="en-US"/>
        </a:p>
      </dgm:t>
    </dgm:pt>
    <dgm:pt modelId="{BC2F29B9-4A89-4B36-9DDD-137EFF225761}" type="sibTrans" cxnId="{2D9EA463-8572-480F-8321-60FB13E4AC60}">
      <dgm:prSet/>
      <dgm:spPr/>
      <dgm:t>
        <a:bodyPr/>
        <a:lstStyle/>
        <a:p>
          <a:endParaRPr lang="en-US"/>
        </a:p>
      </dgm:t>
    </dgm:pt>
    <dgm:pt modelId="{9355C042-48B7-43C5-9A33-F204B7ED2B2B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NZ" sz="1600" dirty="0"/>
            <a:t>Income sources</a:t>
          </a:r>
        </a:p>
      </dgm:t>
    </dgm:pt>
    <dgm:pt modelId="{C3AA8B8F-1C69-466C-B667-E9F43FFE6412}" type="parTrans" cxnId="{CC019CA9-9699-4445-8123-98F0650CD0A7}">
      <dgm:prSet/>
      <dgm:spPr/>
      <dgm:t>
        <a:bodyPr/>
        <a:lstStyle/>
        <a:p>
          <a:endParaRPr lang="en-US"/>
        </a:p>
      </dgm:t>
    </dgm:pt>
    <dgm:pt modelId="{945F786A-2CB0-4DEA-944E-BDEAB41A0961}" type="sibTrans" cxnId="{CC019CA9-9699-4445-8123-98F0650CD0A7}">
      <dgm:prSet/>
      <dgm:spPr/>
      <dgm:t>
        <a:bodyPr/>
        <a:lstStyle/>
        <a:p>
          <a:endParaRPr lang="en-US"/>
        </a:p>
      </dgm:t>
    </dgm:pt>
    <dgm:pt modelId="{E0FBB9C8-0109-4F40-868D-417854A5ADC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/>
            <a:t>Not-for-profit business</a:t>
          </a:r>
        </a:p>
      </dgm:t>
    </dgm:pt>
    <dgm:pt modelId="{C0657AF2-7E97-4A3A-AC49-0E041A35FDFE}" type="parTrans" cxnId="{00FCD737-9416-40C5-B816-BFB98B490824}">
      <dgm:prSet/>
      <dgm:spPr/>
      <dgm:t>
        <a:bodyPr/>
        <a:lstStyle/>
        <a:p>
          <a:endParaRPr lang="en-US"/>
        </a:p>
      </dgm:t>
    </dgm:pt>
    <dgm:pt modelId="{1A30596F-9738-4793-B25E-471E88328C66}" type="sibTrans" cxnId="{00FCD737-9416-40C5-B816-BFB98B490824}">
      <dgm:prSet/>
      <dgm:spPr/>
      <dgm:t>
        <a:bodyPr/>
        <a:lstStyle/>
        <a:p>
          <a:endParaRPr lang="en-US"/>
        </a:p>
      </dgm:t>
    </dgm:pt>
    <dgm:pt modelId="{3AC74674-9CA1-4E5C-958B-D549767AC18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/>
            <a:t>Mission</a:t>
          </a:r>
        </a:p>
        <a:p>
          <a:r>
            <a:rPr lang="en-NZ"/>
            <a:t>Social impact</a:t>
          </a:r>
        </a:p>
      </dgm:t>
    </dgm:pt>
    <dgm:pt modelId="{C1B0EB46-5ABF-437A-B496-75C541AFEE95}" type="parTrans" cxnId="{98D8DE54-0515-4F0D-89D8-9FE28B5D3E01}">
      <dgm:prSet/>
      <dgm:spPr/>
      <dgm:t>
        <a:bodyPr/>
        <a:lstStyle/>
        <a:p>
          <a:endParaRPr lang="en-US"/>
        </a:p>
      </dgm:t>
    </dgm:pt>
    <dgm:pt modelId="{FC5D850D-845F-4FAE-B922-1278504669D0}" type="sibTrans" cxnId="{98D8DE54-0515-4F0D-89D8-9FE28B5D3E01}">
      <dgm:prSet/>
      <dgm:spPr/>
      <dgm:t>
        <a:bodyPr/>
        <a:lstStyle/>
        <a:p>
          <a:endParaRPr lang="en-US"/>
        </a:p>
      </dgm:t>
    </dgm:pt>
    <dgm:pt modelId="{0B711C5D-D4A7-4E2F-A63B-7B578148488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/>
            <a:t>Grants and donations</a:t>
          </a:r>
        </a:p>
      </dgm:t>
    </dgm:pt>
    <dgm:pt modelId="{A3AB2617-1DDE-43D5-B05F-3ABCA87B339A}" type="parTrans" cxnId="{1E419393-E8DC-4C11-9E00-A39AF569CEFB}">
      <dgm:prSet/>
      <dgm:spPr/>
      <dgm:t>
        <a:bodyPr/>
        <a:lstStyle/>
        <a:p>
          <a:endParaRPr lang="en-US"/>
        </a:p>
      </dgm:t>
    </dgm:pt>
    <dgm:pt modelId="{5E24F7A9-A50A-4BFD-A0F0-6FC28EBD7F6A}" type="sibTrans" cxnId="{1E419393-E8DC-4C11-9E00-A39AF569CEFB}">
      <dgm:prSet/>
      <dgm:spPr/>
      <dgm:t>
        <a:bodyPr/>
        <a:lstStyle/>
        <a:p>
          <a:endParaRPr lang="en-US"/>
        </a:p>
      </dgm:t>
    </dgm:pt>
    <dgm:pt modelId="{29AED8E6-D7D2-493D-8251-30F00F1FADB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dirty="0"/>
            <a:t>Earned income, fees, contracts and donations</a:t>
          </a:r>
        </a:p>
      </dgm:t>
    </dgm:pt>
    <dgm:pt modelId="{86708CD6-7FB5-469C-AC9E-10061E98D620}" type="parTrans" cxnId="{130E1F6D-6A53-4552-8590-0377F2512C92}">
      <dgm:prSet/>
      <dgm:spPr/>
      <dgm:t>
        <a:bodyPr/>
        <a:lstStyle/>
        <a:p>
          <a:endParaRPr lang="en-US"/>
        </a:p>
      </dgm:t>
    </dgm:pt>
    <dgm:pt modelId="{212ABD5E-FAF9-4055-B10A-06A90B466CAE}" type="sibTrans" cxnId="{130E1F6D-6A53-4552-8590-0377F2512C92}">
      <dgm:prSet/>
      <dgm:spPr/>
      <dgm:t>
        <a:bodyPr/>
        <a:lstStyle/>
        <a:p>
          <a:endParaRPr lang="en-US"/>
        </a:p>
      </dgm:t>
    </dgm:pt>
    <dgm:pt modelId="{6994E53E-044F-437D-9365-5AFE424BAF07}">
      <dgm:prSet phldrT="[Text]"/>
      <dgm:spPr>
        <a:solidFill>
          <a:schemeClr val="accent6">
            <a:lumMod val="75000"/>
          </a:schemeClr>
        </a:solidFill>
        <a:ln w="63500">
          <a:solidFill>
            <a:schemeClr val="accent3"/>
          </a:solidFill>
        </a:ln>
      </dgm:spPr>
      <dgm:t>
        <a:bodyPr/>
        <a:lstStyle/>
        <a:p>
          <a:r>
            <a:rPr lang="en-NZ" dirty="0"/>
            <a:t>Social enterprise</a:t>
          </a:r>
        </a:p>
      </dgm:t>
    </dgm:pt>
    <dgm:pt modelId="{24272419-DBD3-4B86-9EE4-BE7ED39799CC}" type="parTrans" cxnId="{C3D0E9D8-428F-494F-8BDC-60875E9905B0}">
      <dgm:prSet/>
      <dgm:spPr/>
      <dgm:t>
        <a:bodyPr/>
        <a:lstStyle/>
        <a:p>
          <a:endParaRPr lang="en-US"/>
        </a:p>
      </dgm:t>
    </dgm:pt>
    <dgm:pt modelId="{D66922D3-02A0-46D8-B64A-1AFE27726D95}" type="sibTrans" cxnId="{C3D0E9D8-428F-494F-8BDC-60875E9905B0}">
      <dgm:prSet/>
      <dgm:spPr/>
      <dgm:t>
        <a:bodyPr/>
        <a:lstStyle/>
        <a:p>
          <a:endParaRPr lang="en-US"/>
        </a:p>
      </dgm:t>
    </dgm:pt>
    <dgm:pt modelId="{AD96E028-8C4B-4719-BC95-17A06814132C}">
      <dgm:prSet phldrT="[Text]"/>
      <dgm:spPr>
        <a:solidFill>
          <a:schemeClr val="accent6">
            <a:lumMod val="75000"/>
          </a:schemeClr>
        </a:solidFill>
        <a:ln w="63500">
          <a:solidFill>
            <a:schemeClr val="accent3"/>
          </a:solidFill>
        </a:ln>
      </dgm:spPr>
      <dgm:t>
        <a:bodyPr/>
        <a:lstStyle/>
        <a:p>
          <a:r>
            <a:rPr lang="en-NZ"/>
            <a:t>Mission and market</a:t>
          </a:r>
        </a:p>
        <a:p>
          <a:r>
            <a:rPr lang="en-NZ"/>
            <a:t>Profit reinvested in social impact</a:t>
          </a:r>
        </a:p>
      </dgm:t>
    </dgm:pt>
    <dgm:pt modelId="{5642AA64-2C38-4EB4-8B3D-E5FBC9300466}" type="parTrans" cxnId="{D5E8C01C-4D6D-4165-9789-ED0FCAD6773D}">
      <dgm:prSet/>
      <dgm:spPr/>
      <dgm:t>
        <a:bodyPr/>
        <a:lstStyle/>
        <a:p>
          <a:endParaRPr lang="en-US"/>
        </a:p>
      </dgm:t>
    </dgm:pt>
    <dgm:pt modelId="{F4275D5F-45FB-47B5-8C92-CDD23BCFD4C1}" type="sibTrans" cxnId="{D5E8C01C-4D6D-4165-9789-ED0FCAD6773D}">
      <dgm:prSet/>
      <dgm:spPr/>
      <dgm:t>
        <a:bodyPr/>
        <a:lstStyle/>
        <a:p>
          <a:endParaRPr lang="en-US"/>
        </a:p>
      </dgm:t>
    </dgm:pt>
    <dgm:pt modelId="{C64044D4-88E3-4F1F-A092-443A1A4DCC1C}">
      <dgm:prSet phldrT="[Text]"/>
      <dgm:spPr>
        <a:solidFill>
          <a:schemeClr val="accent6">
            <a:lumMod val="75000"/>
          </a:schemeClr>
        </a:solidFill>
        <a:ln w="63500">
          <a:solidFill>
            <a:schemeClr val="accent3"/>
          </a:solidFill>
        </a:ln>
      </dgm:spPr>
      <dgm:t>
        <a:bodyPr/>
        <a:lstStyle/>
        <a:p>
          <a:r>
            <a:rPr lang="en-NZ"/>
            <a:t>Break-even through commercial revenue</a:t>
          </a:r>
        </a:p>
      </dgm:t>
    </dgm:pt>
    <dgm:pt modelId="{586D412C-4F12-4834-929D-801EC62F673F}" type="parTrans" cxnId="{98015DB8-522F-4344-9247-1719C7599A50}">
      <dgm:prSet/>
      <dgm:spPr/>
      <dgm:t>
        <a:bodyPr/>
        <a:lstStyle/>
        <a:p>
          <a:endParaRPr lang="en-US"/>
        </a:p>
      </dgm:t>
    </dgm:pt>
    <dgm:pt modelId="{6FB99BAA-0116-4A9A-A0B7-D9FEE32792FF}" type="sibTrans" cxnId="{98015DB8-522F-4344-9247-1719C7599A50}">
      <dgm:prSet/>
      <dgm:spPr/>
      <dgm:t>
        <a:bodyPr/>
        <a:lstStyle/>
        <a:p>
          <a:endParaRPr lang="en-US"/>
        </a:p>
      </dgm:t>
    </dgm:pt>
    <dgm:pt modelId="{60B309FE-A1A6-4165-873C-23EDADE9A8D5}">
      <dgm:prSet phldrT="[Text]"/>
      <dgm:spPr>
        <a:solidFill>
          <a:schemeClr val="accent6">
            <a:lumMod val="75000"/>
          </a:schemeClr>
        </a:solidFill>
        <a:ln w="63500">
          <a:solidFill>
            <a:schemeClr val="accent3"/>
          </a:solidFill>
        </a:ln>
      </dgm:spPr>
      <dgm:t>
        <a:bodyPr/>
        <a:lstStyle/>
        <a:p>
          <a:r>
            <a:rPr lang="en-NZ"/>
            <a:t>Profits are reinvested in social impact</a:t>
          </a:r>
        </a:p>
      </dgm:t>
    </dgm:pt>
    <dgm:pt modelId="{624B2A14-984F-4C9D-A06F-47B9B165B411}" type="parTrans" cxnId="{4F37D420-F9AB-402D-8CD4-4DCC37824F6B}">
      <dgm:prSet/>
      <dgm:spPr/>
      <dgm:t>
        <a:bodyPr/>
        <a:lstStyle/>
        <a:p>
          <a:endParaRPr lang="en-US"/>
        </a:p>
      </dgm:t>
    </dgm:pt>
    <dgm:pt modelId="{658838B8-C914-44B1-A310-9F8453CCD6E5}" type="sibTrans" cxnId="{4F37D420-F9AB-402D-8CD4-4DCC37824F6B}">
      <dgm:prSet/>
      <dgm:spPr/>
      <dgm:t>
        <a:bodyPr/>
        <a:lstStyle/>
        <a:p>
          <a:endParaRPr lang="en-US"/>
        </a:p>
      </dgm:t>
    </dgm:pt>
    <dgm:pt modelId="{BCBEFEC6-A25D-4CFB-8521-A44B11DC970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/>
            <a:t>Social business</a:t>
          </a:r>
        </a:p>
      </dgm:t>
    </dgm:pt>
    <dgm:pt modelId="{30ECF4FF-BED4-43B2-B9D4-5B66758052AB}" type="parTrans" cxnId="{2A492CE8-F013-4B4A-AD87-C8998EAAD604}">
      <dgm:prSet/>
      <dgm:spPr/>
      <dgm:t>
        <a:bodyPr/>
        <a:lstStyle/>
        <a:p>
          <a:endParaRPr lang="en-US"/>
        </a:p>
      </dgm:t>
    </dgm:pt>
    <dgm:pt modelId="{9B2A0BAE-1FEF-43CF-B25D-D55A9D435A3E}" type="sibTrans" cxnId="{2A492CE8-F013-4B4A-AD87-C8998EAAD604}">
      <dgm:prSet/>
      <dgm:spPr/>
      <dgm:t>
        <a:bodyPr/>
        <a:lstStyle/>
        <a:p>
          <a:endParaRPr lang="en-US"/>
        </a:p>
      </dgm:t>
    </dgm:pt>
    <dgm:pt modelId="{3DF2CE82-6CBA-4A8F-80E2-55D6BB0F056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/>
            <a:t>Market &amp; mission</a:t>
          </a:r>
        </a:p>
        <a:p>
          <a:r>
            <a:rPr lang="en-NZ"/>
            <a:t>Social impact and profit distributed </a:t>
          </a:r>
        </a:p>
      </dgm:t>
    </dgm:pt>
    <dgm:pt modelId="{122D53D2-3945-4DBB-9E4A-373B3D3BD39F}" type="parTrans" cxnId="{CD32EFA4-1783-498D-A00E-7B1C02661CF1}">
      <dgm:prSet/>
      <dgm:spPr/>
      <dgm:t>
        <a:bodyPr/>
        <a:lstStyle/>
        <a:p>
          <a:endParaRPr lang="en-US"/>
        </a:p>
      </dgm:t>
    </dgm:pt>
    <dgm:pt modelId="{4AFB11B3-C55F-4C2C-8CA4-BD9E7E180B4D}" type="sibTrans" cxnId="{CD32EFA4-1783-498D-A00E-7B1C02661CF1}">
      <dgm:prSet/>
      <dgm:spPr/>
      <dgm:t>
        <a:bodyPr/>
        <a:lstStyle/>
        <a:p>
          <a:endParaRPr lang="en-US"/>
        </a:p>
      </dgm:t>
    </dgm:pt>
    <dgm:pt modelId="{6F628F0E-CB0A-40BC-A64D-12551F6FD93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/>
            <a:t>Socially driven and profit making</a:t>
          </a:r>
        </a:p>
      </dgm:t>
    </dgm:pt>
    <dgm:pt modelId="{E8840674-7ADC-4E5E-A313-DE317BF5CD91}" type="parTrans" cxnId="{15B851B3-3BDE-48A5-829C-D0B96EA18752}">
      <dgm:prSet/>
      <dgm:spPr/>
      <dgm:t>
        <a:bodyPr/>
        <a:lstStyle/>
        <a:p>
          <a:endParaRPr lang="en-US"/>
        </a:p>
      </dgm:t>
    </dgm:pt>
    <dgm:pt modelId="{B714910E-3E61-4A57-AED9-6E182EF2543A}" type="sibTrans" cxnId="{15B851B3-3BDE-48A5-829C-D0B96EA18752}">
      <dgm:prSet/>
      <dgm:spPr/>
      <dgm:t>
        <a:bodyPr/>
        <a:lstStyle/>
        <a:p>
          <a:endParaRPr lang="en-US"/>
        </a:p>
      </dgm:t>
    </dgm:pt>
    <dgm:pt modelId="{2A10BA23-A40E-4B25-B010-FA635D9ACA8A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/>
            <a:t>For-profit business</a:t>
          </a:r>
        </a:p>
      </dgm:t>
    </dgm:pt>
    <dgm:pt modelId="{E3C3EDDF-1971-41DD-BE03-6D5F2337C12D}" type="parTrans" cxnId="{71849B1E-F34E-4E9C-9DF5-62F08B55F637}">
      <dgm:prSet/>
      <dgm:spPr/>
      <dgm:t>
        <a:bodyPr/>
        <a:lstStyle/>
        <a:p>
          <a:endParaRPr lang="en-US"/>
        </a:p>
      </dgm:t>
    </dgm:pt>
    <dgm:pt modelId="{B85427CD-B062-4A65-903E-91895BB2E8BF}" type="sibTrans" cxnId="{71849B1E-F34E-4E9C-9DF5-62F08B55F637}">
      <dgm:prSet/>
      <dgm:spPr/>
      <dgm:t>
        <a:bodyPr/>
        <a:lstStyle/>
        <a:p>
          <a:endParaRPr lang="en-US"/>
        </a:p>
      </dgm:t>
    </dgm:pt>
    <dgm:pt modelId="{8F87A579-20C4-4E1E-841A-182CF9CE30E6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/>
            <a:t>Market</a:t>
          </a:r>
        </a:p>
        <a:p>
          <a:r>
            <a:rPr lang="en-NZ"/>
            <a:t>Profit</a:t>
          </a:r>
        </a:p>
      </dgm:t>
    </dgm:pt>
    <dgm:pt modelId="{05F559FE-7AD2-4E13-959D-1137D6B96FC8}" type="parTrans" cxnId="{4ED4D1F8-8292-4550-B978-520616118062}">
      <dgm:prSet/>
      <dgm:spPr/>
      <dgm:t>
        <a:bodyPr/>
        <a:lstStyle/>
        <a:p>
          <a:endParaRPr lang="en-US"/>
        </a:p>
      </dgm:t>
    </dgm:pt>
    <dgm:pt modelId="{1EFD985E-E687-458A-B59B-5EFA8B50C42D}" type="sibTrans" cxnId="{4ED4D1F8-8292-4550-B978-520616118062}">
      <dgm:prSet/>
      <dgm:spPr/>
      <dgm:t>
        <a:bodyPr/>
        <a:lstStyle/>
        <a:p>
          <a:endParaRPr lang="en-US"/>
        </a:p>
      </dgm:t>
    </dgm:pt>
    <dgm:pt modelId="{B4087FED-75E5-4ED8-B348-780D80A50111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/>
            <a:t>Socially responsible business</a:t>
          </a:r>
        </a:p>
      </dgm:t>
    </dgm:pt>
    <dgm:pt modelId="{F6D9C6D4-0951-4AAF-B82C-D39F83ADF958}" type="parTrans" cxnId="{F984C361-EF61-43BC-9FD9-75AD1A03EE52}">
      <dgm:prSet/>
      <dgm:spPr/>
      <dgm:t>
        <a:bodyPr/>
        <a:lstStyle/>
        <a:p>
          <a:endParaRPr lang="en-US"/>
        </a:p>
      </dgm:t>
    </dgm:pt>
    <dgm:pt modelId="{DABE9A1E-3756-4676-AE11-878B3E069EB6}" type="sibTrans" cxnId="{F984C361-EF61-43BC-9FD9-75AD1A03EE52}">
      <dgm:prSet/>
      <dgm:spPr/>
      <dgm:t>
        <a:bodyPr/>
        <a:lstStyle/>
        <a:p>
          <a:endParaRPr lang="en-US"/>
        </a:p>
      </dgm:t>
    </dgm:pt>
    <dgm:pt modelId="{29785B07-A850-4F04-8510-C481DE1A6CA0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NZ"/>
            <a:t>Business donating to charity</a:t>
          </a:r>
          <a:endParaRPr lang="en-US"/>
        </a:p>
      </dgm:t>
    </dgm:pt>
    <dgm:pt modelId="{1D47FF3A-2D63-4201-96E2-00B25428EDD8}" type="parTrans" cxnId="{B0C31A29-028C-42FD-98FE-BB00905F2858}">
      <dgm:prSet/>
      <dgm:spPr/>
      <dgm:t>
        <a:bodyPr/>
        <a:lstStyle/>
        <a:p>
          <a:endParaRPr lang="en-US"/>
        </a:p>
      </dgm:t>
    </dgm:pt>
    <dgm:pt modelId="{300069C3-C75D-4B9C-AB63-C468B8652685}" type="sibTrans" cxnId="{B0C31A29-028C-42FD-98FE-BB00905F2858}">
      <dgm:prSet/>
      <dgm:spPr/>
      <dgm:t>
        <a:bodyPr/>
        <a:lstStyle/>
        <a:p>
          <a:endParaRPr lang="en-US"/>
        </a:p>
      </dgm:t>
    </dgm:pt>
    <dgm:pt modelId="{0E25400C-C55B-4412-916C-BA618D07E70E}" type="pres">
      <dgm:prSet presAssocID="{2224B9F5-BB48-424B-992D-32085DAE4A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788FF9-8CE3-4709-9F99-A79196FACD2F}" type="pres">
      <dgm:prSet presAssocID="{FDBDDFCA-209D-4FD8-963C-63D358205C61}" presName="vertOne" presStyleCnt="0"/>
      <dgm:spPr/>
    </dgm:pt>
    <dgm:pt modelId="{097297CF-F78D-4776-9482-9A3E18F98E2B}" type="pres">
      <dgm:prSet presAssocID="{FDBDDFCA-209D-4FD8-963C-63D358205C61}" presName="txOne" presStyleLbl="node0" presStyleIdx="0" presStyleCnt="5" custLinFactNeighborX="-57" custLinFactNeighborY="-1746">
        <dgm:presLayoutVars>
          <dgm:chPref val="3"/>
        </dgm:presLayoutVars>
      </dgm:prSet>
      <dgm:spPr/>
    </dgm:pt>
    <dgm:pt modelId="{9707D78A-E373-4633-B57D-F94D81C436AF}" type="pres">
      <dgm:prSet presAssocID="{FDBDDFCA-209D-4FD8-963C-63D358205C61}" presName="parTransOne" presStyleCnt="0"/>
      <dgm:spPr/>
    </dgm:pt>
    <dgm:pt modelId="{1D7761FE-B745-4C83-BB88-D8BF8B407012}" type="pres">
      <dgm:prSet presAssocID="{FDBDDFCA-209D-4FD8-963C-63D358205C61}" presName="horzOne" presStyleCnt="0"/>
      <dgm:spPr/>
    </dgm:pt>
    <dgm:pt modelId="{246898B3-2726-46B1-BA4E-41283399CD67}" type="pres">
      <dgm:prSet presAssocID="{16223523-168E-4DDA-8F59-3E6A215FF5A7}" presName="vertTwo" presStyleCnt="0"/>
      <dgm:spPr/>
    </dgm:pt>
    <dgm:pt modelId="{0545FA48-8E9A-4890-8124-D93982E48F5B}" type="pres">
      <dgm:prSet presAssocID="{16223523-168E-4DDA-8F59-3E6A215FF5A7}" presName="txTwo" presStyleLbl="node2" presStyleIdx="0" presStyleCnt="5">
        <dgm:presLayoutVars>
          <dgm:chPref val="3"/>
        </dgm:presLayoutVars>
      </dgm:prSet>
      <dgm:spPr/>
    </dgm:pt>
    <dgm:pt modelId="{CC89F17E-D698-4C4F-9154-911B905B6738}" type="pres">
      <dgm:prSet presAssocID="{16223523-168E-4DDA-8F59-3E6A215FF5A7}" presName="parTransTwo" presStyleCnt="0"/>
      <dgm:spPr/>
    </dgm:pt>
    <dgm:pt modelId="{D3FE9EA8-05AA-41E3-AAFF-1568A32881EA}" type="pres">
      <dgm:prSet presAssocID="{16223523-168E-4DDA-8F59-3E6A215FF5A7}" presName="horzTwo" presStyleCnt="0"/>
      <dgm:spPr/>
    </dgm:pt>
    <dgm:pt modelId="{44B30DC1-A05D-4E4F-B2A9-F59F783CB0E8}" type="pres">
      <dgm:prSet presAssocID="{9355C042-48B7-43C5-9A33-F204B7ED2B2B}" presName="vertThree" presStyleCnt="0"/>
      <dgm:spPr/>
    </dgm:pt>
    <dgm:pt modelId="{A3BD6825-8B40-4C93-B7DA-897422A3740C}" type="pres">
      <dgm:prSet presAssocID="{9355C042-48B7-43C5-9A33-F204B7ED2B2B}" presName="txThree" presStyleLbl="node3" presStyleIdx="0" presStyleCnt="8">
        <dgm:presLayoutVars>
          <dgm:chPref val="3"/>
        </dgm:presLayoutVars>
      </dgm:prSet>
      <dgm:spPr/>
    </dgm:pt>
    <dgm:pt modelId="{35D333FA-B7FF-49D4-A511-4A1AE288F209}" type="pres">
      <dgm:prSet presAssocID="{9355C042-48B7-43C5-9A33-F204B7ED2B2B}" presName="horzThree" presStyleCnt="0"/>
      <dgm:spPr/>
    </dgm:pt>
    <dgm:pt modelId="{F84F593B-7F05-4535-8C23-A703BB7E43F3}" type="pres">
      <dgm:prSet presAssocID="{059A7C0F-07A6-4BE9-8FB5-C51EC39F816B}" presName="sibSpaceOne" presStyleCnt="0"/>
      <dgm:spPr/>
    </dgm:pt>
    <dgm:pt modelId="{BA665A8E-1095-456C-BC0B-40B485A409A3}" type="pres">
      <dgm:prSet presAssocID="{E0FBB9C8-0109-4F40-868D-417854A5ADC9}" presName="vertOne" presStyleCnt="0"/>
      <dgm:spPr/>
    </dgm:pt>
    <dgm:pt modelId="{07C5E0A5-A18C-4FBB-82B6-2207C7179CFB}" type="pres">
      <dgm:prSet presAssocID="{E0FBB9C8-0109-4F40-868D-417854A5ADC9}" presName="txOne" presStyleLbl="node0" presStyleIdx="1" presStyleCnt="5">
        <dgm:presLayoutVars>
          <dgm:chPref val="3"/>
        </dgm:presLayoutVars>
      </dgm:prSet>
      <dgm:spPr/>
    </dgm:pt>
    <dgm:pt modelId="{C8D71376-C7B8-4984-AC01-7546041FE488}" type="pres">
      <dgm:prSet presAssocID="{E0FBB9C8-0109-4F40-868D-417854A5ADC9}" presName="parTransOne" presStyleCnt="0"/>
      <dgm:spPr/>
    </dgm:pt>
    <dgm:pt modelId="{C75C4977-41CF-4DCA-AF05-DA2EC90EEBC7}" type="pres">
      <dgm:prSet presAssocID="{E0FBB9C8-0109-4F40-868D-417854A5ADC9}" presName="horzOne" presStyleCnt="0"/>
      <dgm:spPr/>
    </dgm:pt>
    <dgm:pt modelId="{3A6421EE-34B9-4A96-9C61-C0C1F50B766A}" type="pres">
      <dgm:prSet presAssocID="{3AC74674-9CA1-4E5C-958B-D549767AC183}" presName="vertTwo" presStyleCnt="0"/>
      <dgm:spPr/>
    </dgm:pt>
    <dgm:pt modelId="{2D5327D6-B939-46EB-B80D-835FDE38BEFE}" type="pres">
      <dgm:prSet presAssocID="{3AC74674-9CA1-4E5C-958B-D549767AC183}" presName="txTwo" presStyleLbl="node2" presStyleIdx="1" presStyleCnt="5">
        <dgm:presLayoutVars>
          <dgm:chPref val="3"/>
        </dgm:presLayoutVars>
      </dgm:prSet>
      <dgm:spPr/>
    </dgm:pt>
    <dgm:pt modelId="{6441921B-B428-4C1F-92F4-5E63A07FEDC5}" type="pres">
      <dgm:prSet presAssocID="{3AC74674-9CA1-4E5C-958B-D549767AC183}" presName="parTransTwo" presStyleCnt="0"/>
      <dgm:spPr/>
    </dgm:pt>
    <dgm:pt modelId="{5A15C435-83E2-44C9-8A00-76552E586B0D}" type="pres">
      <dgm:prSet presAssocID="{3AC74674-9CA1-4E5C-958B-D549767AC183}" presName="horzTwo" presStyleCnt="0"/>
      <dgm:spPr/>
    </dgm:pt>
    <dgm:pt modelId="{D66E57AD-9BD3-41A3-9637-93A615937386}" type="pres">
      <dgm:prSet presAssocID="{0B711C5D-D4A7-4E2F-A63B-7B578148488C}" presName="vertThree" presStyleCnt="0"/>
      <dgm:spPr/>
    </dgm:pt>
    <dgm:pt modelId="{43F9E6D6-2F2E-4D0B-A337-FB13492EF2E6}" type="pres">
      <dgm:prSet presAssocID="{0B711C5D-D4A7-4E2F-A63B-7B578148488C}" presName="txThree" presStyleLbl="node3" presStyleIdx="1" presStyleCnt="8">
        <dgm:presLayoutVars>
          <dgm:chPref val="3"/>
        </dgm:presLayoutVars>
      </dgm:prSet>
      <dgm:spPr/>
    </dgm:pt>
    <dgm:pt modelId="{47192841-FB81-4310-B6DB-12F17E24A42B}" type="pres">
      <dgm:prSet presAssocID="{0B711C5D-D4A7-4E2F-A63B-7B578148488C}" presName="horzThree" presStyleCnt="0"/>
      <dgm:spPr/>
    </dgm:pt>
    <dgm:pt modelId="{7DA6C2C8-9363-4A71-83EF-F85DE1BCE53E}" type="pres">
      <dgm:prSet presAssocID="{5E24F7A9-A50A-4BFD-A0F0-6FC28EBD7F6A}" presName="sibSpaceThree" presStyleCnt="0"/>
      <dgm:spPr/>
    </dgm:pt>
    <dgm:pt modelId="{C469CC58-FCF8-43E8-BE30-9CAD51DE1231}" type="pres">
      <dgm:prSet presAssocID="{29AED8E6-D7D2-493D-8251-30F00F1FADB3}" presName="vertThree" presStyleCnt="0"/>
      <dgm:spPr/>
    </dgm:pt>
    <dgm:pt modelId="{0EC34F7A-7270-4CEF-ABFE-DD294148C223}" type="pres">
      <dgm:prSet presAssocID="{29AED8E6-D7D2-493D-8251-30F00F1FADB3}" presName="txThree" presStyleLbl="node3" presStyleIdx="2" presStyleCnt="8">
        <dgm:presLayoutVars>
          <dgm:chPref val="3"/>
        </dgm:presLayoutVars>
      </dgm:prSet>
      <dgm:spPr/>
    </dgm:pt>
    <dgm:pt modelId="{91580F20-3292-47CB-8D48-48AA3FAF6A56}" type="pres">
      <dgm:prSet presAssocID="{29AED8E6-D7D2-493D-8251-30F00F1FADB3}" presName="horzThree" presStyleCnt="0"/>
      <dgm:spPr/>
    </dgm:pt>
    <dgm:pt modelId="{8DE387B1-A37D-4B26-85CD-43D508A33713}" type="pres">
      <dgm:prSet presAssocID="{1A30596F-9738-4793-B25E-471E88328C66}" presName="sibSpaceOne" presStyleCnt="0"/>
      <dgm:spPr/>
    </dgm:pt>
    <dgm:pt modelId="{DA0FA76E-5A82-4DEA-A92B-A233ACC5E66A}" type="pres">
      <dgm:prSet presAssocID="{6994E53E-044F-437D-9365-5AFE424BAF07}" presName="vertOne" presStyleCnt="0"/>
      <dgm:spPr/>
    </dgm:pt>
    <dgm:pt modelId="{87125B55-7625-4907-89B6-7EC71184E1B6}" type="pres">
      <dgm:prSet presAssocID="{6994E53E-044F-437D-9365-5AFE424BAF07}" presName="txOne" presStyleLbl="node0" presStyleIdx="2" presStyleCnt="5">
        <dgm:presLayoutVars>
          <dgm:chPref val="3"/>
        </dgm:presLayoutVars>
      </dgm:prSet>
      <dgm:spPr/>
    </dgm:pt>
    <dgm:pt modelId="{F0C5A055-C417-4720-A95E-66BA6245DE6A}" type="pres">
      <dgm:prSet presAssocID="{6994E53E-044F-437D-9365-5AFE424BAF07}" presName="parTransOne" presStyleCnt="0"/>
      <dgm:spPr/>
    </dgm:pt>
    <dgm:pt modelId="{74E2C805-9605-407D-BB4D-90FCB2FD52CD}" type="pres">
      <dgm:prSet presAssocID="{6994E53E-044F-437D-9365-5AFE424BAF07}" presName="horzOne" presStyleCnt="0"/>
      <dgm:spPr/>
    </dgm:pt>
    <dgm:pt modelId="{C1FAC46A-5D7D-4935-9C5D-59869CEBA3DE}" type="pres">
      <dgm:prSet presAssocID="{AD96E028-8C4B-4719-BC95-17A06814132C}" presName="vertTwo" presStyleCnt="0"/>
      <dgm:spPr/>
    </dgm:pt>
    <dgm:pt modelId="{E4033D19-BE62-4B45-BD71-538082E87AFD}" type="pres">
      <dgm:prSet presAssocID="{AD96E028-8C4B-4719-BC95-17A06814132C}" presName="txTwo" presStyleLbl="node2" presStyleIdx="2" presStyleCnt="5">
        <dgm:presLayoutVars>
          <dgm:chPref val="3"/>
        </dgm:presLayoutVars>
      </dgm:prSet>
      <dgm:spPr/>
    </dgm:pt>
    <dgm:pt modelId="{7BDF54C2-019A-4730-8C62-0653D583A215}" type="pres">
      <dgm:prSet presAssocID="{AD96E028-8C4B-4719-BC95-17A06814132C}" presName="parTransTwo" presStyleCnt="0"/>
      <dgm:spPr/>
    </dgm:pt>
    <dgm:pt modelId="{324C621B-1684-4FD4-86F1-E460BDBF9504}" type="pres">
      <dgm:prSet presAssocID="{AD96E028-8C4B-4719-BC95-17A06814132C}" presName="horzTwo" presStyleCnt="0"/>
      <dgm:spPr/>
    </dgm:pt>
    <dgm:pt modelId="{5E8D7EF4-F33A-457F-A7AC-F75828B60E7C}" type="pres">
      <dgm:prSet presAssocID="{C64044D4-88E3-4F1F-A092-443A1A4DCC1C}" presName="vertThree" presStyleCnt="0"/>
      <dgm:spPr/>
    </dgm:pt>
    <dgm:pt modelId="{504E5FB8-B2E3-4ACE-B2D7-B81177A64316}" type="pres">
      <dgm:prSet presAssocID="{C64044D4-88E3-4F1F-A092-443A1A4DCC1C}" presName="txThree" presStyleLbl="node3" presStyleIdx="3" presStyleCnt="8">
        <dgm:presLayoutVars>
          <dgm:chPref val="3"/>
        </dgm:presLayoutVars>
      </dgm:prSet>
      <dgm:spPr/>
    </dgm:pt>
    <dgm:pt modelId="{1CB99557-9C6C-4204-A36A-16E30678E897}" type="pres">
      <dgm:prSet presAssocID="{C64044D4-88E3-4F1F-A092-443A1A4DCC1C}" presName="horzThree" presStyleCnt="0"/>
      <dgm:spPr/>
    </dgm:pt>
    <dgm:pt modelId="{086C1D9D-C700-4CF8-A76B-0E263B37DAFD}" type="pres">
      <dgm:prSet presAssocID="{6FB99BAA-0116-4A9A-A0B7-D9FEE32792FF}" presName="sibSpaceThree" presStyleCnt="0"/>
      <dgm:spPr/>
    </dgm:pt>
    <dgm:pt modelId="{0D05E958-41D3-4B93-B620-8306ABF7D921}" type="pres">
      <dgm:prSet presAssocID="{60B309FE-A1A6-4165-873C-23EDADE9A8D5}" presName="vertThree" presStyleCnt="0"/>
      <dgm:spPr/>
    </dgm:pt>
    <dgm:pt modelId="{5C609AEF-2D62-4DF9-A8F8-E200463FED0A}" type="pres">
      <dgm:prSet presAssocID="{60B309FE-A1A6-4165-873C-23EDADE9A8D5}" presName="txThree" presStyleLbl="node3" presStyleIdx="4" presStyleCnt="8">
        <dgm:presLayoutVars>
          <dgm:chPref val="3"/>
        </dgm:presLayoutVars>
      </dgm:prSet>
      <dgm:spPr/>
    </dgm:pt>
    <dgm:pt modelId="{D7092E9A-E4B7-47B7-A692-BC75F3B07467}" type="pres">
      <dgm:prSet presAssocID="{60B309FE-A1A6-4165-873C-23EDADE9A8D5}" presName="horzThree" presStyleCnt="0"/>
      <dgm:spPr/>
    </dgm:pt>
    <dgm:pt modelId="{D211F577-B648-4C01-966C-B7AC7D1589B6}" type="pres">
      <dgm:prSet presAssocID="{D66922D3-02A0-46D8-B64A-1AFE27726D95}" presName="sibSpaceOne" presStyleCnt="0"/>
      <dgm:spPr/>
    </dgm:pt>
    <dgm:pt modelId="{59FA2C2A-76F0-4466-A3A4-91E7BCB3E4E8}" type="pres">
      <dgm:prSet presAssocID="{BCBEFEC6-A25D-4CFB-8521-A44B11DC970B}" presName="vertOne" presStyleCnt="0"/>
      <dgm:spPr/>
    </dgm:pt>
    <dgm:pt modelId="{8DADE375-3BFF-4A04-8EDA-AD8063C2EA40}" type="pres">
      <dgm:prSet presAssocID="{BCBEFEC6-A25D-4CFB-8521-A44B11DC970B}" presName="txOne" presStyleLbl="node0" presStyleIdx="3" presStyleCnt="5">
        <dgm:presLayoutVars>
          <dgm:chPref val="3"/>
        </dgm:presLayoutVars>
      </dgm:prSet>
      <dgm:spPr/>
    </dgm:pt>
    <dgm:pt modelId="{7B043BF6-1480-4553-82FC-D742FC1EA3D1}" type="pres">
      <dgm:prSet presAssocID="{BCBEFEC6-A25D-4CFB-8521-A44B11DC970B}" presName="parTransOne" presStyleCnt="0"/>
      <dgm:spPr/>
    </dgm:pt>
    <dgm:pt modelId="{FD90A32D-B9D2-4ACB-9D26-5F040E59FB8A}" type="pres">
      <dgm:prSet presAssocID="{BCBEFEC6-A25D-4CFB-8521-A44B11DC970B}" presName="horzOne" presStyleCnt="0"/>
      <dgm:spPr/>
    </dgm:pt>
    <dgm:pt modelId="{FF736DAC-E7A7-408E-B98F-9F7E97E4BBA4}" type="pres">
      <dgm:prSet presAssocID="{3DF2CE82-6CBA-4A8F-80E2-55D6BB0F056B}" presName="vertTwo" presStyleCnt="0"/>
      <dgm:spPr/>
    </dgm:pt>
    <dgm:pt modelId="{16564CF7-42AA-4CDD-A4DD-3146F82142C0}" type="pres">
      <dgm:prSet presAssocID="{3DF2CE82-6CBA-4A8F-80E2-55D6BB0F056B}" presName="txTwo" presStyleLbl="node2" presStyleIdx="3" presStyleCnt="5">
        <dgm:presLayoutVars>
          <dgm:chPref val="3"/>
        </dgm:presLayoutVars>
      </dgm:prSet>
      <dgm:spPr/>
    </dgm:pt>
    <dgm:pt modelId="{E5CB4DEC-7B78-48AE-A820-62876BC155AF}" type="pres">
      <dgm:prSet presAssocID="{3DF2CE82-6CBA-4A8F-80E2-55D6BB0F056B}" presName="parTransTwo" presStyleCnt="0"/>
      <dgm:spPr/>
    </dgm:pt>
    <dgm:pt modelId="{00D62E3B-40CF-43A2-B77B-0563B9C09C71}" type="pres">
      <dgm:prSet presAssocID="{3DF2CE82-6CBA-4A8F-80E2-55D6BB0F056B}" presName="horzTwo" presStyleCnt="0"/>
      <dgm:spPr/>
    </dgm:pt>
    <dgm:pt modelId="{B2F0D61C-040A-409D-AD6A-9F9EDE9B4B5A}" type="pres">
      <dgm:prSet presAssocID="{6F628F0E-CB0A-40BC-A64D-12551F6FD93A}" presName="vertThree" presStyleCnt="0"/>
      <dgm:spPr/>
    </dgm:pt>
    <dgm:pt modelId="{85BC7614-7AAC-4223-8885-D87E94DAD949}" type="pres">
      <dgm:prSet presAssocID="{6F628F0E-CB0A-40BC-A64D-12551F6FD93A}" presName="txThree" presStyleLbl="node3" presStyleIdx="5" presStyleCnt="8">
        <dgm:presLayoutVars>
          <dgm:chPref val="3"/>
        </dgm:presLayoutVars>
      </dgm:prSet>
      <dgm:spPr/>
    </dgm:pt>
    <dgm:pt modelId="{CDA4DB1B-5EC5-48A6-95AC-25FF5B25E409}" type="pres">
      <dgm:prSet presAssocID="{6F628F0E-CB0A-40BC-A64D-12551F6FD93A}" presName="horzThree" presStyleCnt="0"/>
      <dgm:spPr/>
    </dgm:pt>
    <dgm:pt modelId="{B905EC1F-2E45-4897-9144-2E4FD831FCA8}" type="pres">
      <dgm:prSet presAssocID="{9B2A0BAE-1FEF-43CF-B25D-D55A9D435A3E}" presName="sibSpaceOne" presStyleCnt="0"/>
      <dgm:spPr/>
    </dgm:pt>
    <dgm:pt modelId="{D8B6B4DE-96D8-4329-B952-B5C03A3CFC4C}" type="pres">
      <dgm:prSet presAssocID="{2A10BA23-A40E-4B25-B010-FA635D9ACA8A}" presName="vertOne" presStyleCnt="0"/>
      <dgm:spPr/>
    </dgm:pt>
    <dgm:pt modelId="{633BE43B-33BE-4AFC-844E-19C2A19BD0CD}" type="pres">
      <dgm:prSet presAssocID="{2A10BA23-A40E-4B25-B010-FA635D9ACA8A}" presName="txOne" presStyleLbl="node0" presStyleIdx="4" presStyleCnt="5">
        <dgm:presLayoutVars>
          <dgm:chPref val="3"/>
        </dgm:presLayoutVars>
      </dgm:prSet>
      <dgm:spPr/>
    </dgm:pt>
    <dgm:pt modelId="{56F6935C-18E7-4330-8F34-9971962084C3}" type="pres">
      <dgm:prSet presAssocID="{2A10BA23-A40E-4B25-B010-FA635D9ACA8A}" presName="parTransOne" presStyleCnt="0"/>
      <dgm:spPr/>
    </dgm:pt>
    <dgm:pt modelId="{3978A194-378B-404D-B942-FF7481E94EE6}" type="pres">
      <dgm:prSet presAssocID="{2A10BA23-A40E-4B25-B010-FA635D9ACA8A}" presName="horzOne" presStyleCnt="0"/>
      <dgm:spPr/>
    </dgm:pt>
    <dgm:pt modelId="{7A8A9BDB-F123-4F12-803A-3BC0AC3ECE26}" type="pres">
      <dgm:prSet presAssocID="{8F87A579-20C4-4E1E-841A-182CF9CE30E6}" presName="vertTwo" presStyleCnt="0"/>
      <dgm:spPr/>
    </dgm:pt>
    <dgm:pt modelId="{1D814C25-56EB-493A-8F6D-3D77B7010A88}" type="pres">
      <dgm:prSet presAssocID="{8F87A579-20C4-4E1E-841A-182CF9CE30E6}" presName="txTwo" presStyleLbl="node2" presStyleIdx="4" presStyleCnt="5">
        <dgm:presLayoutVars>
          <dgm:chPref val="3"/>
        </dgm:presLayoutVars>
      </dgm:prSet>
      <dgm:spPr/>
    </dgm:pt>
    <dgm:pt modelId="{C5B96CE7-45FA-4BEC-A47C-4265A0EA1926}" type="pres">
      <dgm:prSet presAssocID="{8F87A579-20C4-4E1E-841A-182CF9CE30E6}" presName="parTransTwo" presStyleCnt="0"/>
      <dgm:spPr/>
    </dgm:pt>
    <dgm:pt modelId="{F4B0B881-DDF4-4A89-88BD-7A49858DE692}" type="pres">
      <dgm:prSet presAssocID="{8F87A579-20C4-4E1E-841A-182CF9CE30E6}" presName="horzTwo" presStyleCnt="0"/>
      <dgm:spPr/>
    </dgm:pt>
    <dgm:pt modelId="{888B6C54-3B4F-44E8-8D47-40854B89A4B2}" type="pres">
      <dgm:prSet presAssocID="{B4087FED-75E5-4ED8-B348-780D80A50111}" presName="vertThree" presStyleCnt="0"/>
      <dgm:spPr/>
    </dgm:pt>
    <dgm:pt modelId="{BA3165F4-7343-457D-AEFC-CEE9F73B2313}" type="pres">
      <dgm:prSet presAssocID="{B4087FED-75E5-4ED8-B348-780D80A50111}" presName="txThree" presStyleLbl="node3" presStyleIdx="6" presStyleCnt="8">
        <dgm:presLayoutVars>
          <dgm:chPref val="3"/>
        </dgm:presLayoutVars>
      </dgm:prSet>
      <dgm:spPr/>
    </dgm:pt>
    <dgm:pt modelId="{395D36CC-1128-4004-88CA-9A03A0B2DC38}" type="pres">
      <dgm:prSet presAssocID="{B4087FED-75E5-4ED8-B348-780D80A50111}" presName="horzThree" presStyleCnt="0"/>
      <dgm:spPr/>
    </dgm:pt>
    <dgm:pt modelId="{35A28DEA-C7B5-4E3D-95CC-66A877CB13EE}" type="pres">
      <dgm:prSet presAssocID="{DABE9A1E-3756-4676-AE11-878B3E069EB6}" presName="sibSpaceThree" presStyleCnt="0"/>
      <dgm:spPr/>
    </dgm:pt>
    <dgm:pt modelId="{9584381B-89BD-4BFF-9838-0582EA05D664}" type="pres">
      <dgm:prSet presAssocID="{29785B07-A850-4F04-8510-C481DE1A6CA0}" presName="vertThree" presStyleCnt="0"/>
      <dgm:spPr/>
    </dgm:pt>
    <dgm:pt modelId="{5137F9F8-DF77-4A1D-9A2F-F7DCADC9247D}" type="pres">
      <dgm:prSet presAssocID="{29785B07-A850-4F04-8510-C481DE1A6CA0}" presName="txThree" presStyleLbl="node3" presStyleIdx="7" presStyleCnt="8">
        <dgm:presLayoutVars>
          <dgm:chPref val="3"/>
        </dgm:presLayoutVars>
      </dgm:prSet>
      <dgm:spPr/>
    </dgm:pt>
    <dgm:pt modelId="{2F3F891E-C3D2-4588-8520-B362FE4DC79C}" type="pres">
      <dgm:prSet presAssocID="{29785B07-A850-4F04-8510-C481DE1A6CA0}" presName="horzThree" presStyleCnt="0"/>
      <dgm:spPr/>
    </dgm:pt>
  </dgm:ptLst>
  <dgm:cxnLst>
    <dgm:cxn modelId="{2EF0FF0C-9140-44ED-80E9-679FE396D8B6}" type="presOf" srcId="{60B309FE-A1A6-4165-873C-23EDADE9A8D5}" destId="{5C609AEF-2D62-4DF9-A8F8-E200463FED0A}" srcOrd="0" destOrd="0" presId="urn:microsoft.com/office/officeart/2005/8/layout/hierarchy4"/>
    <dgm:cxn modelId="{D5E8C01C-4D6D-4165-9789-ED0FCAD6773D}" srcId="{6994E53E-044F-437D-9365-5AFE424BAF07}" destId="{AD96E028-8C4B-4719-BC95-17A06814132C}" srcOrd="0" destOrd="0" parTransId="{5642AA64-2C38-4EB4-8B3D-E5FBC9300466}" sibTransId="{F4275D5F-45FB-47B5-8C92-CDD23BCFD4C1}"/>
    <dgm:cxn modelId="{71849B1E-F34E-4E9C-9DF5-62F08B55F637}" srcId="{2224B9F5-BB48-424B-992D-32085DAE4AD9}" destId="{2A10BA23-A40E-4B25-B010-FA635D9ACA8A}" srcOrd="4" destOrd="0" parTransId="{E3C3EDDF-1971-41DD-BE03-6D5F2337C12D}" sibTransId="{B85427CD-B062-4A65-903E-91895BB2E8BF}"/>
    <dgm:cxn modelId="{4F37D420-F9AB-402D-8CD4-4DCC37824F6B}" srcId="{AD96E028-8C4B-4719-BC95-17A06814132C}" destId="{60B309FE-A1A6-4165-873C-23EDADE9A8D5}" srcOrd="1" destOrd="0" parTransId="{624B2A14-984F-4C9D-A06F-47B9B165B411}" sibTransId="{658838B8-C914-44B1-A310-9F8453CCD6E5}"/>
    <dgm:cxn modelId="{B0C31A29-028C-42FD-98FE-BB00905F2858}" srcId="{8F87A579-20C4-4E1E-841A-182CF9CE30E6}" destId="{29785B07-A850-4F04-8510-C481DE1A6CA0}" srcOrd="1" destOrd="0" parTransId="{1D47FF3A-2D63-4201-96E2-00B25428EDD8}" sibTransId="{300069C3-C75D-4B9C-AB63-C468B8652685}"/>
    <dgm:cxn modelId="{7628C52B-1768-4C92-B6D4-C24B7C0C0EC6}" type="presOf" srcId="{9355C042-48B7-43C5-9A33-F204B7ED2B2B}" destId="{A3BD6825-8B40-4C93-B7DA-897422A3740C}" srcOrd="0" destOrd="0" presId="urn:microsoft.com/office/officeart/2005/8/layout/hierarchy4"/>
    <dgm:cxn modelId="{00FCD737-9416-40C5-B816-BFB98B490824}" srcId="{2224B9F5-BB48-424B-992D-32085DAE4AD9}" destId="{E0FBB9C8-0109-4F40-868D-417854A5ADC9}" srcOrd="1" destOrd="0" parTransId="{C0657AF2-7E97-4A3A-AC49-0E041A35FDFE}" sibTransId="{1A30596F-9738-4793-B25E-471E88328C66}"/>
    <dgm:cxn modelId="{4F700140-177A-4D5D-A6DE-1688E2FCF3B8}" type="presOf" srcId="{0B711C5D-D4A7-4E2F-A63B-7B578148488C}" destId="{43F9E6D6-2F2E-4D0B-A337-FB13492EF2E6}" srcOrd="0" destOrd="0" presId="urn:microsoft.com/office/officeart/2005/8/layout/hierarchy4"/>
    <dgm:cxn modelId="{F984C361-EF61-43BC-9FD9-75AD1A03EE52}" srcId="{8F87A579-20C4-4E1E-841A-182CF9CE30E6}" destId="{B4087FED-75E5-4ED8-B348-780D80A50111}" srcOrd="0" destOrd="0" parTransId="{F6D9C6D4-0951-4AAF-B82C-D39F83ADF958}" sibTransId="{DABE9A1E-3756-4676-AE11-878B3E069EB6}"/>
    <dgm:cxn modelId="{2D9EA463-8572-480F-8321-60FB13E4AC60}" srcId="{FDBDDFCA-209D-4FD8-963C-63D358205C61}" destId="{16223523-168E-4DDA-8F59-3E6A215FF5A7}" srcOrd="0" destOrd="0" parTransId="{859BB08B-5AFD-42D5-BB95-0E9860279A14}" sibTransId="{BC2F29B9-4A89-4B36-9DDD-137EFF225761}"/>
    <dgm:cxn modelId="{130E1F6D-6A53-4552-8590-0377F2512C92}" srcId="{3AC74674-9CA1-4E5C-958B-D549767AC183}" destId="{29AED8E6-D7D2-493D-8251-30F00F1FADB3}" srcOrd="1" destOrd="0" parTransId="{86708CD6-7FB5-469C-AC9E-10061E98D620}" sibTransId="{212ABD5E-FAF9-4055-B10A-06A90B466CAE}"/>
    <dgm:cxn modelId="{B3CCC84E-5DB1-42A5-8299-A112705085FE}" type="presOf" srcId="{E0FBB9C8-0109-4F40-868D-417854A5ADC9}" destId="{07C5E0A5-A18C-4FBB-82B6-2207C7179CFB}" srcOrd="0" destOrd="0" presId="urn:microsoft.com/office/officeart/2005/8/layout/hierarchy4"/>
    <dgm:cxn modelId="{849B3D52-BC3F-484F-BE59-17B5E761EA22}" type="presOf" srcId="{B4087FED-75E5-4ED8-B348-780D80A50111}" destId="{BA3165F4-7343-457D-AEFC-CEE9F73B2313}" srcOrd="0" destOrd="0" presId="urn:microsoft.com/office/officeart/2005/8/layout/hierarchy4"/>
    <dgm:cxn modelId="{98D8DE54-0515-4F0D-89D8-9FE28B5D3E01}" srcId="{E0FBB9C8-0109-4F40-868D-417854A5ADC9}" destId="{3AC74674-9CA1-4E5C-958B-D549767AC183}" srcOrd="0" destOrd="0" parTransId="{C1B0EB46-5ABF-437A-B496-75C541AFEE95}" sibTransId="{FC5D850D-845F-4FAE-B922-1278504669D0}"/>
    <dgm:cxn modelId="{4D854855-E220-478F-8BEB-C3CC57A4D704}" type="presOf" srcId="{29785B07-A850-4F04-8510-C481DE1A6CA0}" destId="{5137F9F8-DF77-4A1D-9A2F-F7DCADC9247D}" srcOrd="0" destOrd="0" presId="urn:microsoft.com/office/officeart/2005/8/layout/hierarchy4"/>
    <dgm:cxn modelId="{0125CF80-2FDE-4F88-A471-FF6CAD8AF958}" type="presOf" srcId="{2A10BA23-A40E-4B25-B010-FA635D9ACA8A}" destId="{633BE43B-33BE-4AFC-844E-19C2A19BD0CD}" srcOrd="0" destOrd="0" presId="urn:microsoft.com/office/officeart/2005/8/layout/hierarchy4"/>
    <dgm:cxn modelId="{4548D98B-51C6-4F52-94D1-E8C6014293D7}" type="presOf" srcId="{3DF2CE82-6CBA-4A8F-80E2-55D6BB0F056B}" destId="{16564CF7-42AA-4CDD-A4DD-3146F82142C0}" srcOrd="0" destOrd="0" presId="urn:microsoft.com/office/officeart/2005/8/layout/hierarchy4"/>
    <dgm:cxn modelId="{1E419393-E8DC-4C11-9E00-A39AF569CEFB}" srcId="{3AC74674-9CA1-4E5C-958B-D549767AC183}" destId="{0B711C5D-D4A7-4E2F-A63B-7B578148488C}" srcOrd="0" destOrd="0" parTransId="{A3AB2617-1DDE-43D5-B05F-3ABCA87B339A}" sibTransId="{5E24F7A9-A50A-4BFD-A0F0-6FC28EBD7F6A}"/>
    <dgm:cxn modelId="{35163D94-3D99-4521-8E29-F9C9746962F5}" type="presOf" srcId="{3AC74674-9CA1-4E5C-958B-D549767AC183}" destId="{2D5327D6-B939-46EB-B80D-835FDE38BEFE}" srcOrd="0" destOrd="0" presId="urn:microsoft.com/office/officeart/2005/8/layout/hierarchy4"/>
    <dgm:cxn modelId="{B67D8E97-E53E-4480-B27B-081289FCF851}" type="presOf" srcId="{29AED8E6-D7D2-493D-8251-30F00F1FADB3}" destId="{0EC34F7A-7270-4CEF-ABFE-DD294148C223}" srcOrd="0" destOrd="0" presId="urn:microsoft.com/office/officeart/2005/8/layout/hierarchy4"/>
    <dgm:cxn modelId="{2682639C-BD09-4A03-82C9-154E55D18988}" type="presOf" srcId="{8F87A579-20C4-4E1E-841A-182CF9CE30E6}" destId="{1D814C25-56EB-493A-8F6D-3D77B7010A88}" srcOrd="0" destOrd="0" presId="urn:microsoft.com/office/officeart/2005/8/layout/hierarchy4"/>
    <dgm:cxn modelId="{CD32EFA4-1783-498D-A00E-7B1C02661CF1}" srcId="{BCBEFEC6-A25D-4CFB-8521-A44B11DC970B}" destId="{3DF2CE82-6CBA-4A8F-80E2-55D6BB0F056B}" srcOrd="0" destOrd="0" parTransId="{122D53D2-3945-4DBB-9E4A-373B3D3BD39F}" sibTransId="{4AFB11B3-C55F-4C2C-8CA4-BD9E7E180B4D}"/>
    <dgm:cxn modelId="{CC019CA9-9699-4445-8123-98F0650CD0A7}" srcId="{16223523-168E-4DDA-8F59-3E6A215FF5A7}" destId="{9355C042-48B7-43C5-9A33-F204B7ED2B2B}" srcOrd="0" destOrd="0" parTransId="{C3AA8B8F-1C69-466C-B667-E9F43FFE6412}" sibTransId="{945F786A-2CB0-4DEA-944E-BDEAB41A0961}"/>
    <dgm:cxn modelId="{15B851B3-3BDE-48A5-829C-D0B96EA18752}" srcId="{3DF2CE82-6CBA-4A8F-80E2-55D6BB0F056B}" destId="{6F628F0E-CB0A-40BC-A64D-12551F6FD93A}" srcOrd="0" destOrd="0" parTransId="{E8840674-7ADC-4E5E-A313-DE317BF5CD91}" sibTransId="{B714910E-3E61-4A57-AED9-6E182EF2543A}"/>
    <dgm:cxn modelId="{98015DB8-522F-4344-9247-1719C7599A50}" srcId="{AD96E028-8C4B-4719-BC95-17A06814132C}" destId="{C64044D4-88E3-4F1F-A092-443A1A4DCC1C}" srcOrd="0" destOrd="0" parTransId="{586D412C-4F12-4834-929D-801EC62F673F}" sibTransId="{6FB99BAA-0116-4A9A-A0B7-D9FEE32792FF}"/>
    <dgm:cxn modelId="{D7A6B2B8-088E-419F-ABC0-B49F0847ECB8}" type="presOf" srcId="{6F628F0E-CB0A-40BC-A64D-12551F6FD93A}" destId="{85BC7614-7AAC-4223-8885-D87E94DAD949}" srcOrd="0" destOrd="0" presId="urn:microsoft.com/office/officeart/2005/8/layout/hierarchy4"/>
    <dgm:cxn modelId="{971ED0BA-3295-4D24-983F-CE13C534A36D}" type="presOf" srcId="{C64044D4-88E3-4F1F-A092-443A1A4DCC1C}" destId="{504E5FB8-B2E3-4ACE-B2D7-B81177A64316}" srcOrd="0" destOrd="0" presId="urn:microsoft.com/office/officeart/2005/8/layout/hierarchy4"/>
    <dgm:cxn modelId="{D5D46DD1-1551-4A9F-8E3D-15CBF0DF0BF2}" type="presOf" srcId="{6994E53E-044F-437D-9365-5AFE424BAF07}" destId="{87125B55-7625-4907-89B6-7EC71184E1B6}" srcOrd="0" destOrd="0" presId="urn:microsoft.com/office/officeart/2005/8/layout/hierarchy4"/>
    <dgm:cxn modelId="{E0A112D5-B78D-4C9C-B839-51DB1DA22ABB}" type="presOf" srcId="{FDBDDFCA-209D-4FD8-963C-63D358205C61}" destId="{097297CF-F78D-4776-9482-9A3E18F98E2B}" srcOrd="0" destOrd="0" presId="urn:microsoft.com/office/officeart/2005/8/layout/hierarchy4"/>
    <dgm:cxn modelId="{C3D0E9D8-428F-494F-8BDC-60875E9905B0}" srcId="{2224B9F5-BB48-424B-992D-32085DAE4AD9}" destId="{6994E53E-044F-437D-9365-5AFE424BAF07}" srcOrd="2" destOrd="0" parTransId="{24272419-DBD3-4B86-9EE4-BE7ED39799CC}" sibTransId="{D66922D3-02A0-46D8-B64A-1AFE27726D95}"/>
    <dgm:cxn modelId="{E83FDEE4-F52E-49CB-9F3C-E3FA86A24F2F}" type="presOf" srcId="{16223523-168E-4DDA-8F59-3E6A215FF5A7}" destId="{0545FA48-8E9A-4890-8124-D93982E48F5B}" srcOrd="0" destOrd="0" presId="urn:microsoft.com/office/officeart/2005/8/layout/hierarchy4"/>
    <dgm:cxn modelId="{418CE5E4-A294-4B51-8E20-AB82C8EBEED7}" type="presOf" srcId="{BCBEFEC6-A25D-4CFB-8521-A44B11DC970B}" destId="{8DADE375-3BFF-4A04-8EDA-AD8063C2EA40}" srcOrd="0" destOrd="0" presId="urn:microsoft.com/office/officeart/2005/8/layout/hierarchy4"/>
    <dgm:cxn modelId="{6AC732E6-4936-4B24-97F2-5DEA18558213}" srcId="{2224B9F5-BB48-424B-992D-32085DAE4AD9}" destId="{FDBDDFCA-209D-4FD8-963C-63D358205C61}" srcOrd="0" destOrd="0" parTransId="{3D406E3D-4A56-45D0-9D61-BBABA993CE32}" sibTransId="{059A7C0F-07A6-4BE9-8FB5-C51EC39F816B}"/>
    <dgm:cxn modelId="{2A492CE8-F013-4B4A-AD87-C8998EAAD604}" srcId="{2224B9F5-BB48-424B-992D-32085DAE4AD9}" destId="{BCBEFEC6-A25D-4CFB-8521-A44B11DC970B}" srcOrd="3" destOrd="0" parTransId="{30ECF4FF-BED4-43B2-B9D4-5B66758052AB}" sibTransId="{9B2A0BAE-1FEF-43CF-B25D-D55A9D435A3E}"/>
    <dgm:cxn modelId="{F59F32F8-AEFD-45EB-86E6-9EE195E1159C}" type="presOf" srcId="{2224B9F5-BB48-424B-992D-32085DAE4AD9}" destId="{0E25400C-C55B-4412-916C-BA618D07E70E}" srcOrd="0" destOrd="0" presId="urn:microsoft.com/office/officeart/2005/8/layout/hierarchy4"/>
    <dgm:cxn modelId="{4ED4D1F8-8292-4550-B978-520616118062}" srcId="{2A10BA23-A40E-4B25-B010-FA635D9ACA8A}" destId="{8F87A579-20C4-4E1E-841A-182CF9CE30E6}" srcOrd="0" destOrd="0" parTransId="{05F559FE-7AD2-4E13-959D-1137D6B96FC8}" sibTransId="{1EFD985E-E687-458A-B59B-5EFA8B50C42D}"/>
    <dgm:cxn modelId="{3E2CFDF8-5238-4EC8-AA6D-0F430C22BC37}" type="presOf" srcId="{AD96E028-8C4B-4719-BC95-17A06814132C}" destId="{E4033D19-BE62-4B45-BD71-538082E87AFD}" srcOrd="0" destOrd="0" presId="urn:microsoft.com/office/officeart/2005/8/layout/hierarchy4"/>
    <dgm:cxn modelId="{F039A2EC-D43A-4AC5-B459-7773EEC33EA7}" type="presParOf" srcId="{0E25400C-C55B-4412-916C-BA618D07E70E}" destId="{1B788FF9-8CE3-4709-9F99-A79196FACD2F}" srcOrd="0" destOrd="0" presId="urn:microsoft.com/office/officeart/2005/8/layout/hierarchy4"/>
    <dgm:cxn modelId="{BFDCD2BA-8DF9-4A72-8A05-6C55FC625A28}" type="presParOf" srcId="{1B788FF9-8CE3-4709-9F99-A79196FACD2F}" destId="{097297CF-F78D-4776-9482-9A3E18F98E2B}" srcOrd="0" destOrd="0" presId="urn:microsoft.com/office/officeart/2005/8/layout/hierarchy4"/>
    <dgm:cxn modelId="{1C5DA0AA-AD8E-45B1-99D2-9E808AD4F8FC}" type="presParOf" srcId="{1B788FF9-8CE3-4709-9F99-A79196FACD2F}" destId="{9707D78A-E373-4633-B57D-F94D81C436AF}" srcOrd="1" destOrd="0" presId="urn:microsoft.com/office/officeart/2005/8/layout/hierarchy4"/>
    <dgm:cxn modelId="{1B7F9543-7C9D-45D1-9F65-4A8360129B0F}" type="presParOf" srcId="{1B788FF9-8CE3-4709-9F99-A79196FACD2F}" destId="{1D7761FE-B745-4C83-BB88-D8BF8B407012}" srcOrd="2" destOrd="0" presId="urn:microsoft.com/office/officeart/2005/8/layout/hierarchy4"/>
    <dgm:cxn modelId="{7A9BEBA5-4533-48FF-B503-135F212AB02F}" type="presParOf" srcId="{1D7761FE-B745-4C83-BB88-D8BF8B407012}" destId="{246898B3-2726-46B1-BA4E-41283399CD67}" srcOrd="0" destOrd="0" presId="urn:microsoft.com/office/officeart/2005/8/layout/hierarchy4"/>
    <dgm:cxn modelId="{5A7E50DD-F361-4F87-A636-B3A8006E6DDF}" type="presParOf" srcId="{246898B3-2726-46B1-BA4E-41283399CD67}" destId="{0545FA48-8E9A-4890-8124-D93982E48F5B}" srcOrd="0" destOrd="0" presId="urn:microsoft.com/office/officeart/2005/8/layout/hierarchy4"/>
    <dgm:cxn modelId="{B5257ED2-CBDD-432A-8A77-14907356517E}" type="presParOf" srcId="{246898B3-2726-46B1-BA4E-41283399CD67}" destId="{CC89F17E-D698-4C4F-9154-911B905B6738}" srcOrd="1" destOrd="0" presId="urn:microsoft.com/office/officeart/2005/8/layout/hierarchy4"/>
    <dgm:cxn modelId="{3EFC2B1C-E8D8-4492-835A-C97EFF455C9F}" type="presParOf" srcId="{246898B3-2726-46B1-BA4E-41283399CD67}" destId="{D3FE9EA8-05AA-41E3-AAFF-1568A32881EA}" srcOrd="2" destOrd="0" presId="urn:microsoft.com/office/officeart/2005/8/layout/hierarchy4"/>
    <dgm:cxn modelId="{52C446C6-E530-42A7-805B-E212C9B5C7DD}" type="presParOf" srcId="{D3FE9EA8-05AA-41E3-AAFF-1568A32881EA}" destId="{44B30DC1-A05D-4E4F-B2A9-F59F783CB0E8}" srcOrd="0" destOrd="0" presId="urn:microsoft.com/office/officeart/2005/8/layout/hierarchy4"/>
    <dgm:cxn modelId="{16F252AB-D2D2-43E2-86EC-451EFDA6E04F}" type="presParOf" srcId="{44B30DC1-A05D-4E4F-B2A9-F59F783CB0E8}" destId="{A3BD6825-8B40-4C93-B7DA-897422A3740C}" srcOrd="0" destOrd="0" presId="urn:microsoft.com/office/officeart/2005/8/layout/hierarchy4"/>
    <dgm:cxn modelId="{146E5CF2-415C-4E84-A34A-CC1D7C8091E3}" type="presParOf" srcId="{44B30DC1-A05D-4E4F-B2A9-F59F783CB0E8}" destId="{35D333FA-B7FF-49D4-A511-4A1AE288F209}" srcOrd="1" destOrd="0" presId="urn:microsoft.com/office/officeart/2005/8/layout/hierarchy4"/>
    <dgm:cxn modelId="{D0EE2148-186F-4539-B70E-4989811157A7}" type="presParOf" srcId="{0E25400C-C55B-4412-916C-BA618D07E70E}" destId="{F84F593B-7F05-4535-8C23-A703BB7E43F3}" srcOrd="1" destOrd="0" presId="urn:microsoft.com/office/officeart/2005/8/layout/hierarchy4"/>
    <dgm:cxn modelId="{519D1E2A-FEA3-4C9E-9DCB-15CA13E4CC27}" type="presParOf" srcId="{0E25400C-C55B-4412-916C-BA618D07E70E}" destId="{BA665A8E-1095-456C-BC0B-40B485A409A3}" srcOrd="2" destOrd="0" presId="urn:microsoft.com/office/officeart/2005/8/layout/hierarchy4"/>
    <dgm:cxn modelId="{6E5B4F3C-3949-4909-9890-2E8F360D0D63}" type="presParOf" srcId="{BA665A8E-1095-456C-BC0B-40B485A409A3}" destId="{07C5E0A5-A18C-4FBB-82B6-2207C7179CFB}" srcOrd="0" destOrd="0" presId="urn:microsoft.com/office/officeart/2005/8/layout/hierarchy4"/>
    <dgm:cxn modelId="{534D49C7-52DB-4112-9904-9EEFA22FEDED}" type="presParOf" srcId="{BA665A8E-1095-456C-BC0B-40B485A409A3}" destId="{C8D71376-C7B8-4984-AC01-7546041FE488}" srcOrd="1" destOrd="0" presId="urn:microsoft.com/office/officeart/2005/8/layout/hierarchy4"/>
    <dgm:cxn modelId="{9AE5C954-0EB7-424F-B9C4-A19F0E71D519}" type="presParOf" srcId="{BA665A8E-1095-456C-BC0B-40B485A409A3}" destId="{C75C4977-41CF-4DCA-AF05-DA2EC90EEBC7}" srcOrd="2" destOrd="0" presId="urn:microsoft.com/office/officeart/2005/8/layout/hierarchy4"/>
    <dgm:cxn modelId="{01A4FFE7-84DC-4901-B840-7A33A9229B4B}" type="presParOf" srcId="{C75C4977-41CF-4DCA-AF05-DA2EC90EEBC7}" destId="{3A6421EE-34B9-4A96-9C61-C0C1F50B766A}" srcOrd="0" destOrd="0" presId="urn:microsoft.com/office/officeart/2005/8/layout/hierarchy4"/>
    <dgm:cxn modelId="{A6FF014F-63A3-4FF0-913D-0CE92DC7BFFF}" type="presParOf" srcId="{3A6421EE-34B9-4A96-9C61-C0C1F50B766A}" destId="{2D5327D6-B939-46EB-B80D-835FDE38BEFE}" srcOrd="0" destOrd="0" presId="urn:microsoft.com/office/officeart/2005/8/layout/hierarchy4"/>
    <dgm:cxn modelId="{8251529C-CBD5-4B98-8C43-47D32CF26780}" type="presParOf" srcId="{3A6421EE-34B9-4A96-9C61-C0C1F50B766A}" destId="{6441921B-B428-4C1F-92F4-5E63A07FEDC5}" srcOrd="1" destOrd="0" presId="urn:microsoft.com/office/officeart/2005/8/layout/hierarchy4"/>
    <dgm:cxn modelId="{D858E754-D76A-472E-BC5F-3C3E6AB1D99D}" type="presParOf" srcId="{3A6421EE-34B9-4A96-9C61-C0C1F50B766A}" destId="{5A15C435-83E2-44C9-8A00-76552E586B0D}" srcOrd="2" destOrd="0" presId="urn:microsoft.com/office/officeart/2005/8/layout/hierarchy4"/>
    <dgm:cxn modelId="{93F50947-E099-4E1C-996C-4C2E9FD2AC68}" type="presParOf" srcId="{5A15C435-83E2-44C9-8A00-76552E586B0D}" destId="{D66E57AD-9BD3-41A3-9637-93A615937386}" srcOrd="0" destOrd="0" presId="urn:microsoft.com/office/officeart/2005/8/layout/hierarchy4"/>
    <dgm:cxn modelId="{B8AE5066-CE69-4338-BB0B-5FAF75070553}" type="presParOf" srcId="{D66E57AD-9BD3-41A3-9637-93A615937386}" destId="{43F9E6D6-2F2E-4D0B-A337-FB13492EF2E6}" srcOrd="0" destOrd="0" presId="urn:microsoft.com/office/officeart/2005/8/layout/hierarchy4"/>
    <dgm:cxn modelId="{0564B9B2-0A54-4B99-B0B2-9E377232D0EC}" type="presParOf" srcId="{D66E57AD-9BD3-41A3-9637-93A615937386}" destId="{47192841-FB81-4310-B6DB-12F17E24A42B}" srcOrd="1" destOrd="0" presId="urn:microsoft.com/office/officeart/2005/8/layout/hierarchy4"/>
    <dgm:cxn modelId="{8CB528A9-51EA-46AB-BA10-287163124C87}" type="presParOf" srcId="{5A15C435-83E2-44C9-8A00-76552E586B0D}" destId="{7DA6C2C8-9363-4A71-83EF-F85DE1BCE53E}" srcOrd="1" destOrd="0" presId="urn:microsoft.com/office/officeart/2005/8/layout/hierarchy4"/>
    <dgm:cxn modelId="{2E281974-F32E-44BF-883D-F63C8A4B925F}" type="presParOf" srcId="{5A15C435-83E2-44C9-8A00-76552E586B0D}" destId="{C469CC58-FCF8-43E8-BE30-9CAD51DE1231}" srcOrd="2" destOrd="0" presId="urn:microsoft.com/office/officeart/2005/8/layout/hierarchy4"/>
    <dgm:cxn modelId="{A0273E22-184D-4493-BAE1-9CB8BA54D8D6}" type="presParOf" srcId="{C469CC58-FCF8-43E8-BE30-9CAD51DE1231}" destId="{0EC34F7A-7270-4CEF-ABFE-DD294148C223}" srcOrd="0" destOrd="0" presId="urn:microsoft.com/office/officeart/2005/8/layout/hierarchy4"/>
    <dgm:cxn modelId="{68BBE5BE-11FE-48FE-B2B9-4162701E926C}" type="presParOf" srcId="{C469CC58-FCF8-43E8-BE30-9CAD51DE1231}" destId="{91580F20-3292-47CB-8D48-48AA3FAF6A56}" srcOrd="1" destOrd="0" presId="urn:microsoft.com/office/officeart/2005/8/layout/hierarchy4"/>
    <dgm:cxn modelId="{AD1F059D-D582-498D-981D-26F0611D6E8E}" type="presParOf" srcId="{0E25400C-C55B-4412-916C-BA618D07E70E}" destId="{8DE387B1-A37D-4B26-85CD-43D508A33713}" srcOrd="3" destOrd="0" presId="urn:microsoft.com/office/officeart/2005/8/layout/hierarchy4"/>
    <dgm:cxn modelId="{889A397A-1802-49C4-B289-CB962BD632C8}" type="presParOf" srcId="{0E25400C-C55B-4412-916C-BA618D07E70E}" destId="{DA0FA76E-5A82-4DEA-A92B-A233ACC5E66A}" srcOrd="4" destOrd="0" presId="urn:microsoft.com/office/officeart/2005/8/layout/hierarchy4"/>
    <dgm:cxn modelId="{716A861B-5D3F-45DD-AD4D-24F362F15384}" type="presParOf" srcId="{DA0FA76E-5A82-4DEA-A92B-A233ACC5E66A}" destId="{87125B55-7625-4907-89B6-7EC71184E1B6}" srcOrd="0" destOrd="0" presId="urn:microsoft.com/office/officeart/2005/8/layout/hierarchy4"/>
    <dgm:cxn modelId="{412D81B1-E42F-459E-9919-B7DBF275E06F}" type="presParOf" srcId="{DA0FA76E-5A82-4DEA-A92B-A233ACC5E66A}" destId="{F0C5A055-C417-4720-A95E-66BA6245DE6A}" srcOrd="1" destOrd="0" presId="urn:microsoft.com/office/officeart/2005/8/layout/hierarchy4"/>
    <dgm:cxn modelId="{28AFEDB1-F056-4026-B5A2-FC29A863CB36}" type="presParOf" srcId="{DA0FA76E-5A82-4DEA-A92B-A233ACC5E66A}" destId="{74E2C805-9605-407D-BB4D-90FCB2FD52CD}" srcOrd="2" destOrd="0" presId="urn:microsoft.com/office/officeart/2005/8/layout/hierarchy4"/>
    <dgm:cxn modelId="{F2D9F2BD-4416-4D6A-9B74-65EB800863F0}" type="presParOf" srcId="{74E2C805-9605-407D-BB4D-90FCB2FD52CD}" destId="{C1FAC46A-5D7D-4935-9C5D-59869CEBA3DE}" srcOrd="0" destOrd="0" presId="urn:microsoft.com/office/officeart/2005/8/layout/hierarchy4"/>
    <dgm:cxn modelId="{144F3A06-70C1-4446-8ABE-6AB94EC46ACF}" type="presParOf" srcId="{C1FAC46A-5D7D-4935-9C5D-59869CEBA3DE}" destId="{E4033D19-BE62-4B45-BD71-538082E87AFD}" srcOrd="0" destOrd="0" presId="urn:microsoft.com/office/officeart/2005/8/layout/hierarchy4"/>
    <dgm:cxn modelId="{8B6D8E60-2C51-4B6D-B7FE-2868279E9F2D}" type="presParOf" srcId="{C1FAC46A-5D7D-4935-9C5D-59869CEBA3DE}" destId="{7BDF54C2-019A-4730-8C62-0653D583A215}" srcOrd="1" destOrd="0" presId="urn:microsoft.com/office/officeart/2005/8/layout/hierarchy4"/>
    <dgm:cxn modelId="{770EA92F-73B4-4B4D-8D86-CFD2BC26104D}" type="presParOf" srcId="{C1FAC46A-5D7D-4935-9C5D-59869CEBA3DE}" destId="{324C621B-1684-4FD4-86F1-E460BDBF9504}" srcOrd="2" destOrd="0" presId="urn:microsoft.com/office/officeart/2005/8/layout/hierarchy4"/>
    <dgm:cxn modelId="{2C142247-3F09-425A-AEDC-A4E49A1D8ECE}" type="presParOf" srcId="{324C621B-1684-4FD4-86F1-E460BDBF9504}" destId="{5E8D7EF4-F33A-457F-A7AC-F75828B60E7C}" srcOrd="0" destOrd="0" presId="urn:microsoft.com/office/officeart/2005/8/layout/hierarchy4"/>
    <dgm:cxn modelId="{962D49A7-480B-41A0-AFFC-78F8F5D7354C}" type="presParOf" srcId="{5E8D7EF4-F33A-457F-A7AC-F75828B60E7C}" destId="{504E5FB8-B2E3-4ACE-B2D7-B81177A64316}" srcOrd="0" destOrd="0" presId="urn:microsoft.com/office/officeart/2005/8/layout/hierarchy4"/>
    <dgm:cxn modelId="{1192BCF9-1F35-4F18-91F0-B2581A3C53B3}" type="presParOf" srcId="{5E8D7EF4-F33A-457F-A7AC-F75828B60E7C}" destId="{1CB99557-9C6C-4204-A36A-16E30678E897}" srcOrd="1" destOrd="0" presId="urn:microsoft.com/office/officeart/2005/8/layout/hierarchy4"/>
    <dgm:cxn modelId="{9CD5487B-E2C8-4A41-83D6-D9E88D4E33EA}" type="presParOf" srcId="{324C621B-1684-4FD4-86F1-E460BDBF9504}" destId="{086C1D9D-C700-4CF8-A76B-0E263B37DAFD}" srcOrd="1" destOrd="0" presId="urn:microsoft.com/office/officeart/2005/8/layout/hierarchy4"/>
    <dgm:cxn modelId="{8A7030EE-D6C0-4443-A428-1C7BD33F9AD4}" type="presParOf" srcId="{324C621B-1684-4FD4-86F1-E460BDBF9504}" destId="{0D05E958-41D3-4B93-B620-8306ABF7D921}" srcOrd="2" destOrd="0" presId="urn:microsoft.com/office/officeart/2005/8/layout/hierarchy4"/>
    <dgm:cxn modelId="{3F98360D-B264-42FF-9A4C-BFAB93A881BC}" type="presParOf" srcId="{0D05E958-41D3-4B93-B620-8306ABF7D921}" destId="{5C609AEF-2D62-4DF9-A8F8-E200463FED0A}" srcOrd="0" destOrd="0" presId="urn:microsoft.com/office/officeart/2005/8/layout/hierarchy4"/>
    <dgm:cxn modelId="{CF961851-8C31-473B-BE73-30F3379952DE}" type="presParOf" srcId="{0D05E958-41D3-4B93-B620-8306ABF7D921}" destId="{D7092E9A-E4B7-47B7-A692-BC75F3B07467}" srcOrd="1" destOrd="0" presId="urn:microsoft.com/office/officeart/2005/8/layout/hierarchy4"/>
    <dgm:cxn modelId="{887CDDF8-EE13-4DE0-A94B-7539B4178AA9}" type="presParOf" srcId="{0E25400C-C55B-4412-916C-BA618D07E70E}" destId="{D211F577-B648-4C01-966C-B7AC7D1589B6}" srcOrd="5" destOrd="0" presId="urn:microsoft.com/office/officeart/2005/8/layout/hierarchy4"/>
    <dgm:cxn modelId="{A9C76021-B0B1-4AEE-B107-EBE7B07B4D70}" type="presParOf" srcId="{0E25400C-C55B-4412-916C-BA618D07E70E}" destId="{59FA2C2A-76F0-4466-A3A4-91E7BCB3E4E8}" srcOrd="6" destOrd="0" presId="urn:microsoft.com/office/officeart/2005/8/layout/hierarchy4"/>
    <dgm:cxn modelId="{002F1926-07D6-4FB1-9BBB-882CA2389D96}" type="presParOf" srcId="{59FA2C2A-76F0-4466-A3A4-91E7BCB3E4E8}" destId="{8DADE375-3BFF-4A04-8EDA-AD8063C2EA40}" srcOrd="0" destOrd="0" presId="urn:microsoft.com/office/officeart/2005/8/layout/hierarchy4"/>
    <dgm:cxn modelId="{2B3F34A6-DEB3-497B-9612-B6DBE77FB067}" type="presParOf" srcId="{59FA2C2A-76F0-4466-A3A4-91E7BCB3E4E8}" destId="{7B043BF6-1480-4553-82FC-D742FC1EA3D1}" srcOrd="1" destOrd="0" presId="urn:microsoft.com/office/officeart/2005/8/layout/hierarchy4"/>
    <dgm:cxn modelId="{67B2F104-79F6-48BE-BABF-9F3F36A3D4BB}" type="presParOf" srcId="{59FA2C2A-76F0-4466-A3A4-91E7BCB3E4E8}" destId="{FD90A32D-B9D2-4ACB-9D26-5F040E59FB8A}" srcOrd="2" destOrd="0" presId="urn:microsoft.com/office/officeart/2005/8/layout/hierarchy4"/>
    <dgm:cxn modelId="{36B98B83-3003-418D-A2AB-2EE70DDB9EAE}" type="presParOf" srcId="{FD90A32D-B9D2-4ACB-9D26-5F040E59FB8A}" destId="{FF736DAC-E7A7-408E-B98F-9F7E97E4BBA4}" srcOrd="0" destOrd="0" presId="urn:microsoft.com/office/officeart/2005/8/layout/hierarchy4"/>
    <dgm:cxn modelId="{ECE98451-6B46-4856-8D2A-8117807F2B2D}" type="presParOf" srcId="{FF736DAC-E7A7-408E-B98F-9F7E97E4BBA4}" destId="{16564CF7-42AA-4CDD-A4DD-3146F82142C0}" srcOrd="0" destOrd="0" presId="urn:microsoft.com/office/officeart/2005/8/layout/hierarchy4"/>
    <dgm:cxn modelId="{C6F2F26A-E554-4C08-A57D-E3B27E0A17EE}" type="presParOf" srcId="{FF736DAC-E7A7-408E-B98F-9F7E97E4BBA4}" destId="{E5CB4DEC-7B78-48AE-A820-62876BC155AF}" srcOrd="1" destOrd="0" presId="urn:microsoft.com/office/officeart/2005/8/layout/hierarchy4"/>
    <dgm:cxn modelId="{45AF035C-8CE1-4EF2-8471-31EE1E1C4132}" type="presParOf" srcId="{FF736DAC-E7A7-408E-B98F-9F7E97E4BBA4}" destId="{00D62E3B-40CF-43A2-B77B-0563B9C09C71}" srcOrd="2" destOrd="0" presId="urn:microsoft.com/office/officeart/2005/8/layout/hierarchy4"/>
    <dgm:cxn modelId="{7782BC19-3631-4E7E-BE3F-36F7399B141A}" type="presParOf" srcId="{00D62E3B-40CF-43A2-B77B-0563B9C09C71}" destId="{B2F0D61C-040A-409D-AD6A-9F9EDE9B4B5A}" srcOrd="0" destOrd="0" presId="urn:microsoft.com/office/officeart/2005/8/layout/hierarchy4"/>
    <dgm:cxn modelId="{FD5BE539-E14C-4B33-9BB0-40C65E18399C}" type="presParOf" srcId="{B2F0D61C-040A-409D-AD6A-9F9EDE9B4B5A}" destId="{85BC7614-7AAC-4223-8885-D87E94DAD949}" srcOrd="0" destOrd="0" presId="urn:microsoft.com/office/officeart/2005/8/layout/hierarchy4"/>
    <dgm:cxn modelId="{2F922305-D3A8-4FEB-ADB4-7EA74393121C}" type="presParOf" srcId="{B2F0D61C-040A-409D-AD6A-9F9EDE9B4B5A}" destId="{CDA4DB1B-5EC5-48A6-95AC-25FF5B25E409}" srcOrd="1" destOrd="0" presId="urn:microsoft.com/office/officeart/2005/8/layout/hierarchy4"/>
    <dgm:cxn modelId="{FECA6D7C-D17C-4065-A5E9-FF676AF93F41}" type="presParOf" srcId="{0E25400C-C55B-4412-916C-BA618D07E70E}" destId="{B905EC1F-2E45-4897-9144-2E4FD831FCA8}" srcOrd="7" destOrd="0" presId="urn:microsoft.com/office/officeart/2005/8/layout/hierarchy4"/>
    <dgm:cxn modelId="{E39B781F-D04F-44D8-BA91-620DDC58EDE1}" type="presParOf" srcId="{0E25400C-C55B-4412-916C-BA618D07E70E}" destId="{D8B6B4DE-96D8-4329-B952-B5C03A3CFC4C}" srcOrd="8" destOrd="0" presId="urn:microsoft.com/office/officeart/2005/8/layout/hierarchy4"/>
    <dgm:cxn modelId="{07AB06B8-E08E-4909-A3EB-618CADCCE3A1}" type="presParOf" srcId="{D8B6B4DE-96D8-4329-B952-B5C03A3CFC4C}" destId="{633BE43B-33BE-4AFC-844E-19C2A19BD0CD}" srcOrd="0" destOrd="0" presId="urn:microsoft.com/office/officeart/2005/8/layout/hierarchy4"/>
    <dgm:cxn modelId="{AD6C42FA-8614-46D4-9F8A-692A7C7E7917}" type="presParOf" srcId="{D8B6B4DE-96D8-4329-B952-B5C03A3CFC4C}" destId="{56F6935C-18E7-4330-8F34-9971962084C3}" srcOrd="1" destOrd="0" presId="urn:microsoft.com/office/officeart/2005/8/layout/hierarchy4"/>
    <dgm:cxn modelId="{60BC370B-D0B4-455B-9345-732AC3E88CCB}" type="presParOf" srcId="{D8B6B4DE-96D8-4329-B952-B5C03A3CFC4C}" destId="{3978A194-378B-404D-B942-FF7481E94EE6}" srcOrd="2" destOrd="0" presId="urn:microsoft.com/office/officeart/2005/8/layout/hierarchy4"/>
    <dgm:cxn modelId="{35BBCD23-5073-48E6-A0AC-6906DD9FCF9E}" type="presParOf" srcId="{3978A194-378B-404D-B942-FF7481E94EE6}" destId="{7A8A9BDB-F123-4F12-803A-3BC0AC3ECE26}" srcOrd="0" destOrd="0" presId="urn:microsoft.com/office/officeart/2005/8/layout/hierarchy4"/>
    <dgm:cxn modelId="{7A903C06-3289-4B91-9A80-690AB06A0214}" type="presParOf" srcId="{7A8A9BDB-F123-4F12-803A-3BC0AC3ECE26}" destId="{1D814C25-56EB-493A-8F6D-3D77B7010A88}" srcOrd="0" destOrd="0" presId="urn:microsoft.com/office/officeart/2005/8/layout/hierarchy4"/>
    <dgm:cxn modelId="{739AE7E9-3862-4845-B171-94D255F61CEC}" type="presParOf" srcId="{7A8A9BDB-F123-4F12-803A-3BC0AC3ECE26}" destId="{C5B96CE7-45FA-4BEC-A47C-4265A0EA1926}" srcOrd="1" destOrd="0" presId="urn:microsoft.com/office/officeart/2005/8/layout/hierarchy4"/>
    <dgm:cxn modelId="{40A4F29C-C2C1-4189-BA4A-A42BF1938607}" type="presParOf" srcId="{7A8A9BDB-F123-4F12-803A-3BC0AC3ECE26}" destId="{F4B0B881-DDF4-4A89-88BD-7A49858DE692}" srcOrd="2" destOrd="0" presId="urn:microsoft.com/office/officeart/2005/8/layout/hierarchy4"/>
    <dgm:cxn modelId="{CC078DFC-F659-41E8-A7D9-9563403C5F2C}" type="presParOf" srcId="{F4B0B881-DDF4-4A89-88BD-7A49858DE692}" destId="{888B6C54-3B4F-44E8-8D47-40854B89A4B2}" srcOrd="0" destOrd="0" presId="urn:microsoft.com/office/officeart/2005/8/layout/hierarchy4"/>
    <dgm:cxn modelId="{5DEF0C2E-3A42-4078-A35F-51272658FDA9}" type="presParOf" srcId="{888B6C54-3B4F-44E8-8D47-40854B89A4B2}" destId="{BA3165F4-7343-457D-AEFC-CEE9F73B2313}" srcOrd="0" destOrd="0" presId="urn:microsoft.com/office/officeart/2005/8/layout/hierarchy4"/>
    <dgm:cxn modelId="{AC5903CC-88DF-4B97-9271-E855001D6CCE}" type="presParOf" srcId="{888B6C54-3B4F-44E8-8D47-40854B89A4B2}" destId="{395D36CC-1128-4004-88CA-9A03A0B2DC38}" srcOrd="1" destOrd="0" presId="urn:microsoft.com/office/officeart/2005/8/layout/hierarchy4"/>
    <dgm:cxn modelId="{1AFFF681-E655-49C8-92D0-5F0EA81B2068}" type="presParOf" srcId="{F4B0B881-DDF4-4A89-88BD-7A49858DE692}" destId="{35A28DEA-C7B5-4E3D-95CC-66A877CB13EE}" srcOrd="1" destOrd="0" presId="urn:microsoft.com/office/officeart/2005/8/layout/hierarchy4"/>
    <dgm:cxn modelId="{7D84A7E1-996A-4978-9088-AEE316963587}" type="presParOf" srcId="{F4B0B881-DDF4-4A89-88BD-7A49858DE692}" destId="{9584381B-89BD-4BFF-9838-0582EA05D664}" srcOrd="2" destOrd="0" presId="urn:microsoft.com/office/officeart/2005/8/layout/hierarchy4"/>
    <dgm:cxn modelId="{985C6172-1167-40B9-B8EF-13A1E4244DB3}" type="presParOf" srcId="{9584381B-89BD-4BFF-9838-0582EA05D664}" destId="{5137F9F8-DF77-4A1D-9A2F-F7DCADC9247D}" srcOrd="0" destOrd="0" presId="urn:microsoft.com/office/officeart/2005/8/layout/hierarchy4"/>
    <dgm:cxn modelId="{6C26FC44-6E33-4826-AD7C-277BBDCDC5B4}" type="presParOf" srcId="{9584381B-89BD-4BFF-9838-0582EA05D664}" destId="{2F3F891E-C3D2-4588-8520-B362FE4DC79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4587A-55EE-45DE-91BB-CD0A0C5AB095}">
      <dsp:nvSpPr>
        <dsp:cNvPr id="0" name=""/>
        <dsp:cNvSpPr/>
      </dsp:nvSpPr>
      <dsp:spPr>
        <a:xfrm>
          <a:off x="-6123583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6B496-61D6-406D-A4D7-956DFBE08AB1}">
      <dsp:nvSpPr>
        <dsp:cNvPr id="0" name=""/>
        <dsp:cNvSpPr/>
      </dsp:nvSpPr>
      <dsp:spPr>
        <a:xfrm>
          <a:off x="751915" y="541725"/>
          <a:ext cx="7299209" cy="108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98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social enterprise is a good idea for not-for-profits</a:t>
          </a:r>
        </a:p>
      </dsp:txBody>
      <dsp:txXfrm>
        <a:off x="751915" y="541725"/>
        <a:ext cx="7299209" cy="1083451"/>
      </dsp:txXfrm>
    </dsp:sp>
    <dsp:sp modelId="{B4DDFC2E-EF45-4C31-BCC2-1CABCE5C3E2D}">
      <dsp:nvSpPr>
        <dsp:cNvPr id="0" name=""/>
        <dsp:cNvSpPr/>
      </dsp:nvSpPr>
      <dsp:spPr>
        <a:xfrm>
          <a:off x="74758" y="406294"/>
          <a:ext cx="1354314" cy="135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8232F-0EB8-49EA-A07A-8E30589EAED2}">
      <dsp:nvSpPr>
        <dsp:cNvPr id="0" name=""/>
        <dsp:cNvSpPr/>
      </dsp:nvSpPr>
      <dsp:spPr>
        <a:xfrm>
          <a:off x="1145749" y="2166902"/>
          <a:ext cx="6905375" cy="108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98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Challenges</a:t>
          </a:r>
        </a:p>
      </dsp:txBody>
      <dsp:txXfrm>
        <a:off x="1145749" y="2166902"/>
        <a:ext cx="6905375" cy="1083451"/>
      </dsp:txXfrm>
    </dsp:sp>
    <dsp:sp modelId="{504FCF09-BA57-4139-82C5-B7CF298ABBA9}">
      <dsp:nvSpPr>
        <dsp:cNvPr id="0" name=""/>
        <dsp:cNvSpPr/>
      </dsp:nvSpPr>
      <dsp:spPr>
        <a:xfrm>
          <a:off x="468592" y="2031471"/>
          <a:ext cx="1354314" cy="135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4A3EA-D9B2-4952-BEC0-9BA17C162297}">
      <dsp:nvSpPr>
        <dsp:cNvPr id="0" name=""/>
        <dsp:cNvSpPr/>
      </dsp:nvSpPr>
      <dsp:spPr>
        <a:xfrm>
          <a:off x="751915" y="3792079"/>
          <a:ext cx="7299209" cy="108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98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How social enterprises can work in a not-for-profit</a:t>
          </a:r>
        </a:p>
      </dsp:txBody>
      <dsp:txXfrm>
        <a:off x="751915" y="3792079"/>
        <a:ext cx="7299209" cy="1083451"/>
      </dsp:txXfrm>
    </dsp:sp>
    <dsp:sp modelId="{FE93F9A3-B11F-4525-95B8-547567AC9452}">
      <dsp:nvSpPr>
        <dsp:cNvPr id="0" name=""/>
        <dsp:cNvSpPr/>
      </dsp:nvSpPr>
      <dsp:spPr>
        <a:xfrm>
          <a:off x="74758" y="3656647"/>
          <a:ext cx="1354314" cy="1354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97CF-F78D-4776-9482-9A3E18F98E2B}">
      <dsp:nvSpPr>
        <dsp:cNvPr id="0" name=""/>
        <dsp:cNvSpPr/>
      </dsp:nvSpPr>
      <dsp:spPr>
        <a:xfrm>
          <a:off x="0" y="0"/>
          <a:ext cx="989051" cy="130223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Type of enterprise</a:t>
          </a:r>
          <a:endParaRPr lang="en-US" sz="1400" kern="1200" dirty="0"/>
        </a:p>
      </dsp:txBody>
      <dsp:txXfrm>
        <a:off x="28968" y="28968"/>
        <a:ext cx="931115" cy="1244296"/>
      </dsp:txXfrm>
    </dsp:sp>
    <dsp:sp modelId="{0545FA48-8E9A-4890-8124-D93982E48F5B}">
      <dsp:nvSpPr>
        <dsp:cNvPr id="0" name=""/>
        <dsp:cNvSpPr/>
      </dsp:nvSpPr>
      <dsp:spPr>
        <a:xfrm>
          <a:off x="564" y="1455496"/>
          <a:ext cx="989051" cy="130223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Focus</a:t>
          </a:r>
        </a:p>
      </dsp:txBody>
      <dsp:txXfrm>
        <a:off x="29532" y="1484464"/>
        <a:ext cx="931115" cy="1244296"/>
      </dsp:txXfrm>
    </dsp:sp>
    <dsp:sp modelId="{A3BD6825-8B40-4C93-B7DA-897422A3740C}">
      <dsp:nvSpPr>
        <dsp:cNvPr id="0" name=""/>
        <dsp:cNvSpPr/>
      </dsp:nvSpPr>
      <dsp:spPr>
        <a:xfrm>
          <a:off x="564" y="2908361"/>
          <a:ext cx="989051" cy="130223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Income sources</a:t>
          </a:r>
        </a:p>
      </dsp:txBody>
      <dsp:txXfrm>
        <a:off x="29532" y="2937329"/>
        <a:ext cx="931115" cy="1244296"/>
      </dsp:txXfrm>
    </dsp:sp>
    <dsp:sp modelId="{07C5E0A5-A18C-4FBB-82B6-2207C7179CFB}">
      <dsp:nvSpPr>
        <dsp:cNvPr id="0" name=""/>
        <dsp:cNvSpPr/>
      </dsp:nvSpPr>
      <dsp:spPr>
        <a:xfrm>
          <a:off x="1155776" y="2630"/>
          <a:ext cx="2019644" cy="13022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Not-for-profit business</a:t>
          </a:r>
        </a:p>
      </dsp:txBody>
      <dsp:txXfrm>
        <a:off x="1193917" y="40771"/>
        <a:ext cx="1943362" cy="1225950"/>
      </dsp:txXfrm>
    </dsp:sp>
    <dsp:sp modelId="{2D5327D6-B939-46EB-B80D-835FDE38BEFE}">
      <dsp:nvSpPr>
        <dsp:cNvPr id="0" name=""/>
        <dsp:cNvSpPr/>
      </dsp:nvSpPr>
      <dsp:spPr>
        <a:xfrm>
          <a:off x="1155776" y="1455496"/>
          <a:ext cx="2019644" cy="13022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Mission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Social impact</a:t>
          </a:r>
        </a:p>
      </dsp:txBody>
      <dsp:txXfrm>
        <a:off x="1193917" y="1493637"/>
        <a:ext cx="1943362" cy="1225950"/>
      </dsp:txXfrm>
    </dsp:sp>
    <dsp:sp modelId="{43F9E6D6-2F2E-4D0B-A337-FB13492EF2E6}">
      <dsp:nvSpPr>
        <dsp:cNvPr id="0" name=""/>
        <dsp:cNvSpPr/>
      </dsp:nvSpPr>
      <dsp:spPr>
        <a:xfrm>
          <a:off x="1155776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Grants and donations</a:t>
          </a:r>
        </a:p>
      </dsp:txBody>
      <dsp:txXfrm>
        <a:off x="1184744" y="2937329"/>
        <a:ext cx="931115" cy="1244296"/>
      </dsp:txXfrm>
    </dsp:sp>
    <dsp:sp modelId="{0EC34F7A-7270-4CEF-ABFE-DD294148C223}">
      <dsp:nvSpPr>
        <dsp:cNvPr id="0" name=""/>
        <dsp:cNvSpPr/>
      </dsp:nvSpPr>
      <dsp:spPr>
        <a:xfrm>
          <a:off x="2186368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Earned income, fees, contracts and donations</a:t>
          </a:r>
        </a:p>
      </dsp:txBody>
      <dsp:txXfrm>
        <a:off x="2215336" y="2937329"/>
        <a:ext cx="931115" cy="1244296"/>
      </dsp:txXfrm>
    </dsp:sp>
    <dsp:sp modelId="{87125B55-7625-4907-89B6-7EC71184E1B6}">
      <dsp:nvSpPr>
        <dsp:cNvPr id="0" name=""/>
        <dsp:cNvSpPr/>
      </dsp:nvSpPr>
      <dsp:spPr>
        <a:xfrm>
          <a:off x="3341581" y="2630"/>
          <a:ext cx="2019644" cy="13022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635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 dirty="0"/>
            <a:t>Social enterprise</a:t>
          </a:r>
        </a:p>
      </dsp:txBody>
      <dsp:txXfrm>
        <a:off x="3379722" y="40771"/>
        <a:ext cx="1943362" cy="1225950"/>
      </dsp:txXfrm>
    </dsp:sp>
    <dsp:sp modelId="{E4033D19-BE62-4B45-BD71-538082E87AFD}">
      <dsp:nvSpPr>
        <dsp:cNvPr id="0" name=""/>
        <dsp:cNvSpPr/>
      </dsp:nvSpPr>
      <dsp:spPr>
        <a:xfrm>
          <a:off x="3341581" y="1455496"/>
          <a:ext cx="2019644" cy="13022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635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Mission and market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Profit reinvested in social impact</a:t>
          </a:r>
        </a:p>
      </dsp:txBody>
      <dsp:txXfrm>
        <a:off x="3379722" y="1493637"/>
        <a:ext cx="1943362" cy="1225950"/>
      </dsp:txXfrm>
    </dsp:sp>
    <dsp:sp modelId="{504E5FB8-B2E3-4ACE-B2D7-B81177A64316}">
      <dsp:nvSpPr>
        <dsp:cNvPr id="0" name=""/>
        <dsp:cNvSpPr/>
      </dsp:nvSpPr>
      <dsp:spPr>
        <a:xfrm>
          <a:off x="3341581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635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Break-even through commercial revenue</a:t>
          </a:r>
        </a:p>
      </dsp:txBody>
      <dsp:txXfrm>
        <a:off x="3370549" y="2937329"/>
        <a:ext cx="931115" cy="1244296"/>
      </dsp:txXfrm>
    </dsp:sp>
    <dsp:sp modelId="{5C609AEF-2D62-4DF9-A8F8-E200463FED0A}">
      <dsp:nvSpPr>
        <dsp:cNvPr id="0" name=""/>
        <dsp:cNvSpPr/>
      </dsp:nvSpPr>
      <dsp:spPr>
        <a:xfrm>
          <a:off x="4372173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635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Profits are reinvested in social impact</a:t>
          </a:r>
        </a:p>
      </dsp:txBody>
      <dsp:txXfrm>
        <a:off x="4401141" y="2937329"/>
        <a:ext cx="931115" cy="1244296"/>
      </dsp:txXfrm>
    </dsp:sp>
    <dsp:sp modelId="{8DADE375-3BFF-4A04-8EDA-AD8063C2EA40}">
      <dsp:nvSpPr>
        <dsp:cNvPr id="0" name=""/>
        <dsp:cNvSpPr/>
      </dsp:nvSpPr>
      <dsp:spPr>
        <a:xfrm>
          <a:off x="5527386" y="2630"/>
          <a:ext cx="989051" cy="13022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Social business</a:t>
          </a:r>
        </a:p>
      </dsp:txBody>
      <dsp:txXfrm>
        <a:off x="5556354" y="31598"/>
        <a:ext cx="931115" cy="1244296"/>
      </dsp:txXfrm>
    </dsp:sp>
    <dsp:sp modelId="{16564CF7-42AA-4CDD-A4DD-3146F82142C0}">
      <dsp:nvSpPr>
        <dsp:cNvPr id="0" name=""/>
        <dsp:cNvSpPr/>
      </dsp:nvSpPr>
      <dsp:spPr>
        <a:xfrm>
          <a:off x="5527386" y="1455496"/>
          <a:ext cx="989051" cy="13022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Market &amp; mission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Social impact and profit distributed </a:t>
          </a:r>
        </a:p>
      </dsp:txBody>
      <dsp:txXfrm>
        <a:off x="5556354" y="1484464"/>
        <a:ext cx="931115" cy="1244296"/>
      </dsp:txXfrm>
    </dsp:sp>
    <dsp:sp modelId="{85BC7614-7AAC-4223-8885-D87E94DAD949}">
      <dsp:nvSpPr>
        <dsp:cNvPr id="0" name=""/>
        <dsp:cNvSpPr/>
      </dsp:nvSpPr>
      <dsp:spPr>
        <a:xfrm>
          <a:off x="5527386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Socially driven and profit making</a:t>
          </a:r>
        </a:p>
      </dsp:txBody>
      <dsp:txXfrm>
        <a:off x="5556354" y="2937329"/>
        <a:ext cx="931115" cy="1244296"/>
      </dsp:txXfrm>
    </dsp:sp>
    <dsp:sp modelId="{633BE43B-33BE-4AFC-844E-19C2A19BD0CD}">
      <dsp:nvSpPr>
        <dsp:cNvPr id="0" name=""/>
        <dsp:cNvSpPr/>
      </dsp:nvSpPr>
      <dsp:spPr>
        <a:xfrm>
          <a:off x="6682598" y="2630"/>
          <a:ext cx="2019644" cy="130223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kern="1200"/>
            <a:t>For-profit business</a:t>
          </a:r>
        </a:p>
      </dsp:txBody>
      <dsp:txXfrm>
        <a:off x="6720739" y="40771"/>
        <a:ext cx="1943362" cy="1225950"/>
      </dsp:txXfrm>
    </dsp:sp>
    <dsp:sp modelId="{1D814C25-56EB-493A-8F6D-3D77B7010A88}">
      <dsp:nvSpPr>
        <dsp:cNvPr id="0" name=""/>
        <dsp:cNvSpPr/>
      </dsp:nvSpPr>
      <dsp:spPr>
        <a:xfrm>
          <a:off x="6682598" y="1455496"/>
          <a:ext cx="2019644" cy="130223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Market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300" kern="1200"/>
            <a:t>Profit</a:t>
          </a:r>
        </a:p>
      </dsp:txBody>
      <dsp:txXfrm>
        <a:off x="6720739" y="1493637"/>
        <a:ext cx="1943362" cy="1225950"/>
      </dsp:txXfrm>
    </dsp:sp>
    <dsp:sp modelId="{BA3165F4-7343-457D-AEFC-CEE9F73B2313}">
      <dsp:nvSpPr>
        <dsp:cNvPr id="0" name=""/>
        <dsp:cNvSpPr/>
      </dsp:nvSpPr>
      <dsp:spPr>
        <a:xfrm>
          <a:off x="6682598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Socially responsible business</a:t>
          </a:r>
        </a:p>
      </dsp:txBody>
      <dsp:txXfrm>
        <a:off x="6711566" y="2937329"/>
        <a:ext cx="931115" cy="1244296"/>
      </dsp:txXfrm>
    </dsp:sp>
    <dsp:sp modelId="{5137F9F8-DF77-4A1D-9A2F-F7DCADC9247D}">
      <dsp:nvSpPr>
        <dsp:cNvPr id="0" name=""/>
        <dsp:cNvSpPr/>
      </dsp:nvSpPr>
      <dsp:spPr>
        <a:xfrm>
          <a:off x="7713190" y="2908361"/>
          <a:ext cx="989051" cy="1302232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/>
            <a:t>Business donating to charity</a:t>
          </a:r>
          <a:endParaRPr lang="en-US" sz="1200" kern="1200"/>
        </a:p>
      </dsp:txBody>
      <dsp:txXfrm>
        <a:off x="7742158" y="2937329"/>
        <a:ext cx="931115" cy="124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9D72D-CBA4-4F7E-9118-4917606DE633}" type="datetimeFigureOut">
              <a:rPr lang="en-NZ" smtClean="0"/>
              <a:t>4/06/2019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C2F1-65CD-490D-A0B4-2DD52CA31D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022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623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942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22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7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602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  <a:p>
            <a:pPr lvl="0"/>
            <a:endParaRPr lang="en-N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8356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6277"/>
            <a:ext cx="5486400" cy="3619498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24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193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80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C2F1-65CD-490D-A0B4-2DD52CA31D6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99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BB93-D7AD-4E7F-A3BD-6B4EB10BE159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2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7840-A715-46E4-93FF-D369027DA649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555D-D7F0-495D-A088-87DDA2C79B2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47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A572-A169-492D-89EA-F0F074669C01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7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D41F-3C71-4FDC-BA09-40F9510271B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69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96E7-5B9F-4499-99C5-F9E04C8209B9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6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D51-4774-4E22-9414-AA5745637010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6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E1F0-BDB0-4878-8FB4-3714773B02B2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0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8685-A524-4042-8223-50A30FEA4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E12D6-4381-438D-A07F-7E77940A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3524-3647-4BC5-AD88-E2DD101A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D183-5B56-49C7-A3D5-81425DAB5D51}" type="datetime1">
              <a:rPr lang="en-US" smtClean="0"/>
              <a:t>6/4/2019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252D-3863-4676-B0D2-F9AF0581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B622-BACF-4F94-B4B8-187D6C98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611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3D03-1BBA-4457-96D7-53E1D12D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84E00-30F7-45EE-BFCA-1C22BF179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E8DCB-541D-438F-9494-C4B7C466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8A95-724E-4C17-8BE5-9580C577C03A}" type="datetime1">
              <a:rPr lang="en-US" smtClean="0"/>
              <a:t>6/4/2019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B28E7-7FA7-4C18-A553-AAE25E16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607A-C454-4C74-B37F-33B1B057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49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B808-7BDD-43AE-AFDD-5D88FFD8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A9331-AA13-48BD-9104-4603C2FB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4195-130F-4CFA-86E4-4F8E56FD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76D-7244-45CB-AFB8-F340932253E0}" type="datetime1">
              <a:rPr lang="en-US" smtClean="0"/>
              <a:t>6/4/2019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986E-ACBF-4BA7-995C-1749469A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08B1-57AC-47F6-AFBF-C3659AB7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379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AE36-2273-4B11-A62B-0D2C58B7F294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83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163E-F046-4FC4-9B92-C1E06E44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24EE-94A6-4F75-89D2-E4139CC89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BF056-BE02-4253-84B9-07120944A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5FB11-CEEE-49EA-A999-F94577D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7F23-ED72-4AD6-BB34-79CCAD82C9DB}" type="datetime1">
              <a:rPr lang="en-US" smtClean="0"/>
              <a:t>6/4/2019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24C5-9311-4CB4-BC91-B1FD7662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2CE9F-C13E-4F68-9CBE-C5736BC0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041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86E1-32F2-421C-A94B-9B2FA61D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D2567-8168-475D-AEB0-7DDA67D3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DD916-9AEA-4F1C-8DB2-2377E76B0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CE128-523A-44F6-882D-4DDB8F3AF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A754A-DB50-425C-A2C0-AD5573384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EB496-8AA3-4C9F-80C6-3DE7D643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4702E-CB19-44D3-8DE8-7C6B651C84BF}" type="datetime1">
              <a:rPr lang="en-US" smtClean="0"/>
              <a:t>6/4/2019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CB9778-131E-4B1B-A12B-E5F59C83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A98C3-E05B-40A2-90E5-DAD329D2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8177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320A-A869-4AB4-BB68-B003CC59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0F7E2-063C-47B2-964B-D518FDCB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2B4-908D-4420-9466-54917A12D3CB}" type="datetime1">
              <a:rPr lang="en-US" smtClean="0"/>
              <a:t>6/4/2019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90E4F-C339-4086-988E-58943D2F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6D8AE-634C-4EBF-A9D2-01ECF25D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869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3A6BB-17DE-4336-A312-F737571D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4E1A-DA5E-4649-AFF0-B409E5974CE9}" type="datetime1">
              <a:rPr lang="en-US" smtClean="0"/>
              <a:t>6/4/2019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C263-79FE-4C8C-9715-7C87FC16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9824E-698D-49A2-AE2C-F012E9F9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6720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4AC-FBBB-4552-A690-7569E8E3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03F0-6A3F-4970-93C9-4DE9E9AE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C7B4E-AB99-4BDF-8853-850F1A859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D5FA5-695F-419D-9D47-E4846541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4220-C6AA-4C03-8EE5-24F2049B2D4C}" type="datetime1">
              <a:rPr lang="en-US" smtClean="0"/>
              <a:t>6/4/2019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B46EB-269A-4E84-8F6E-842BC47C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000C9-4939-44AD-8021-BA3EF833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913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EFCD-0E5E-4FD3-89A1-CE46E4C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1B331-53A4-4890-8F02-0877BF0DF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590EC-964D-45CE-9FF9-6FFA091FA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DF418-786A-4D78-8ABC-88164BC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811F-A137-4D9E-8231-ABAFEB152615}" type="datetime1">
              <a:rPr lang="en-US" smtClean="0"/>
              <a:t>6/4/2019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D4F46-C8E8-4550-B1FC-33E2DF90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965F1-365B-4624-9B1D-94273610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4014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6C76-4966-4455-8F14-2D07E918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6B9A5-E5E5-484C-A628-E5A87BD54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C47E1-EC62-4362-A4D3-65807754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5887-B869-4E24-B5C7-F7BEB21EDBD5}" type="datetime1">
              <a:rPr lang="en-US" smtClean="0"/>
              <a:t>6/4/2019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903F-E25F-41B1-9F65-DA1FFD56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C83F1-6EB9-4B2F-BCB5-1DD95487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07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87914-2BEB-43C8-B994-367FFC62B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8A99C-9B2C-4170-BA84-06F0B812B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C2BCA-F494-41F3-B8FD-51B9615C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525B-90EE-44DB-A830-64BD1AE8675F}" type="datetime1">
              <a:rPr lang="en-US" smtClean="0"/>
              <a:t>6/4/2019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920F9-A9B3-4333-91A6-5AD1ED11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www.fitzgerald.org.nz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E48A-18F8-4F49-AA0C-FBA2E685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83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C191-15AF-497C-96D6-106881208363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0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BC98-24F0-4EA9-B6D6-7DE89CF9BE81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6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8219-09D2-4B25-B506-FADC2D93557E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6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9613-EB05-4B7F-9E36-B68FE411B8F9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4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8DCF9-C9EE-478F-86C2-0D56DD83814D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0F98-9947-4BFC-826D-23256B0F157E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BC7-C459-43CE-B74B-6DE539A73AC9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2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8CE4-7334-4AA8-9382-3E8A37E55978}" type="datetime1">
              <a:rPr lang="en-US" smtClean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www.fitzgerald.org.nz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65EEF-560D-45FD-8781-FF4322174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63D8F-B8A8-47B7-A4C1-E0CE4BFAC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E90E-302B-4D25-88FA-578BE5777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370D-EFF1-4B0E-9348-64C12273912A}" type="datetime1">
              <a:rPr lang="en-US" smtClean="0"/>
              <a:t>6/4/2019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1810-562B-46CA-9720-567A99E98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www.fitzgerald.org.nz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41D92-8635-4E73-A463-811EC8E49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E5B81-BAC1-49D1-BB51-D72FEF86C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42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slideshare.net/kylewestaway/profit-purpo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ffaircare.com/2011/07/07/banknote-bankroll-bills-bread-bucks-coin-dough-in-other-words-mone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&amp;ehk=E0I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&amp;ehk=syBF2DGgLRPaVmEGAb0bAg&amp;r=0&amp;pid=OfficeInser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2C50-70EF-451C-A63D-2E874C2B7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87117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enterprise in not-for-profits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5E43A-9CAB-4F67-94F9-059397986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9859" y="2599537"/>
            <a:ext cx="7766936" cy="1096899"/>
          </a:xfrm>
        </p:spPr>
        <p:txBody>
          <a:bodyPr/>
          <a:lstStyle/>
          <a:p>
            <a:r>
              <a:rPr lang="en-NZ" dirty="0"/>
              <a:t>Making money while keeping your mission safe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D72BC-804A-4CA4-811E-E6A786D87D34}"/>
              </a:ext>
            </a:extLst>
          </p:cNvPr>
          <p:cNvPicPr/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2927" t="34240" r="2927" b="27463"/>
          <a:stretch/>
        </p:blipFill>
        <p:spPr>
          <a:xfrm>
            <a:off x="3136559" y="3696436"/>
            <a:ext cx="3781205" cy="985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4D2E9-707F-44F4-9F0E-636E760B0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8" y="5055905"/>
            <a:ext cx="3129306" cy="10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548680"/>
            <a:ext cx="10971372" cy="1066800"/>
          </a:xfrm>
        </p:spPr>
        <p:txBody>
          <a:bodyPr/>
          <a:lstStyle/>
          <a:p>
            <a:r>
              <a:rPr lang="en-NZ" dirty="0"/>
              <a:t>Structure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CC66368-C8CA-4417-99E3-9A22315B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6104" y="6356352"/>
            <a:ext cx="3859795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607B1-2FA7-409B-B0B9-A870CC61E6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196752"/>
            <a:ext cx="957706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85139"/>
            <a:ext cx="10971372" cy="771872"/>
          </a:xfrm>
        </p:spPr>
        <p:txBody>
          <a:bodyPr/>
          <a:lstStyle/>
          <a:p>
            <a:pPr algn="ctr"/>
            <a:r>
              <a:rPr lang="en-NZ" dirty="0"/>
              <a:t>thank you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233AA0E-95AB-4C7C-89EC-7BBFCF92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6104" y="6356352"/>
            <a:ext cx="3859795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60" y="2519180"/>
            <a:ext cx="3399691" cy="11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6858502"/>
              </p:ext>
            </p:extLst>
          </p:nvPr>
        </p:nvGraphicFramePr>
        <p:xfrm>
          <a:off x="2033060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70610A2-9103-456E-BFBE-F7F40B5A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6104" y="6356352"/>
            <a:ext cx="3859795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5AEF-1FFD-4539-8B40-23494EF2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New source of good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9AF2A-2441-4726-B290-4A51A5950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335" b="14063"/>
          <a:stretch/>
        </p:blipFill>
        <p:spPr>
          <a:xfrm>
            <a:off x="514452" y="1457739"/>
            <a:ext cx="3727580" cy="3697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94ADC-6B6F-42A3-B6B0-FF5042D631B6}"/>
              </a:ext>
            </a:extLst>
          </p:cNvPr>
          <p:cNvSpPr txBox="1"/>
          <p:nvPr/>
        </p:nvSpPr>
        <p:spPr>
          <a:xfrm>
            <a:off x="3657753" y="3306417"/>
            <a:ext cx="7445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Social entrepreneurship – opportunistic innovation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Social innovation – better systems products &amp; services to meet need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Social impact – identifying the difference we make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426AC-91AB-44AF-B038-6836E7DD2950}"/>
              </a:ext>
            </a:extLst>
          </p:cNvPr>
          <p:cNvSpPr/>
          <p:nvPr/>
        </p:nvSpPr>
        <p:spPr>
          <a:xfrm>
            <a:off x="2907323" y="600323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www.fitzgerald.org.nz  and    www.socialenterpriseauckland.org.nz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75614-2AE2-498D-9996-E30671FE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459800"/>
            <a:ext cx="10971372" cy="736953"/>
          </a:xfrm>
        </p:spPr>
        <p:txBody>
          <a:bodyPr/>
          <a:lstStyle/>
          <a:p>
            <a:r>
              <a:rPr lang="en-NZ" dirty="0"/>
              <a:t>Organisational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5211" y="1340769"/>
          <a:ext cx="8702807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DF94C48-D4F8-4C41-8FD3-C496ADA5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6104" y="6356352"/>
            <a:ext cx="3859795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4108" y="5805264"/>
            <a:ext cx="83650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06997" y="5887259"/>
            <a:ext cx="8581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/>
              <a:t>Social value creation focus 			 	Commercial value creation focus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218" y="336286"/>
            <a:ext cx="10971372" cy="582960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Different organisational species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C2667C5-CA0C-4084-A683-59F367FF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6104" y="6356352"/>
            <a:ext cx="3859795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9" y="1868394"/>
            <a:ext cx="3659586" cy="297942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844824"/>
            <a:ext cx="3456127" cy="3002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4881" y="1510133"/>
            <a:ext cx="21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Social enterprises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5395" y="1475492"/>
            <a:ext cx="198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Not-for-profit 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4689727" y="3133134"/>
            <a:ext cx="1203327" cy="195635"/>
          </a:xfrm>
          <a:custGeom>
            <a:avLst/>
            <a:gdLst>
              <a:gd name="connsiteX0" fmla="*/ 0 w 858416"/>
              <a:gd name="connsiteY0" fmla="*/ 65314 h 215075"/>
              <a:gd name="connsiteX1" fmla="*/ 83975 w 858416"/>
              <a:gd name="connsiteY1" fmla="*/ 55983 h 215075"/>
              <a:gd name="connsiteX2" fmla="*/ 93306 w 858416"/>
              <a:gd name="connsiteY2" fmla="*/ 27991 h 215075"/>
              <a:gd name="connsiteX3" fmla="*/ 121298 w 858416"/>
              <a:gd name="connsiteY3" fmla="*/ 0 h 215075"/>
              <a:gd name="connsiteX4" fmla="*/ 186612 w 858416"/>
              <a:gd name="connsiteY4" fmla="*/ 9330 h 215075"/>
              <a:gd name="connsiteX5" fmla="*/ 233265 w 858416"/>
              <a:gd name="connsiteY5" fmla="*/ 46653 h 215075"/>
              <a:gd name="connsiteX6" fmla="*/ 242595 w 858416"/>
              <a:gd name="connsiteY6" fmla="*/ 74645 h 215075"/>
              <a:gd name="connsiteX7" fmla="*/ 261257 w 858416"/>
              <a:gd name="connsiteY7" fmla="*/ 93306 h 215075"/>
              <a:gd name="connsiteX8" fmla="*/ 251926 w 858416"/>
              <a:gd name="connsiteY8" fmla="*/ 158620 h 215075"/>
              <a:gd name="connsiteX9" fmla="*/ 223934 w 858416"/>
              <a:gd name="connsiteY9" fmla="*/ 177281 h 215075"/>
              <a:gd name="connsiteX10" fmla="*/ 111967 w 858416"/>
              <a:gd name="connsiteY10" fmla="*/ 195942 h 215075"/>
              <a:gd name="connsiteX11" fmla="*/ 27991 w 858416"/>
              <a:gd name="connsiteY11" fmla="*/ 186612 h 215075"/>
              <a:gd name="connsiteX12" fmla="*/ 27991 w 858416"/>
              <a:gd name="connsiteY12" fmla="*/ 121298 h 215075"/>
              <a:gd name="connsiteX13" fmla="*/ 83975 w 858416"/>
              <a:gd name="connsiteY13" fmla="*/ 111967 h 215075"/>
              <a:gd name="connsiteX14" fmla="*/ 158620 w 858416"/>
              <a:gd name="connsiteY14" fmla="*/ 121298 h 215075"/>
              <a:gd name="connsiteX15" fmla="*/ 214604 w 858416"/>
              <a:gd name="connsiteY15" fmla="*/ 167951 h 215075"/>
              <a:gd name="connsiteX16" fmla="*/ 223934 w 858416"/>
              <a:gd name="connsiteY16" fmla="*/ 195942 h 215075"/>
              <a:gd name="connsiteX17" fmla="*/ 205273 w 858416"/>
              <a:gd name="connsiteY17" fmla="*/ 214604 h 215075"/>
              <a:gd name="connsiteX18" fmla="*/ 111967 w 858416"/>
              <a:gd name="connsiteY18" fmla="*/ 205273 h 215075"/>
              <a:gd name="connsiteX19" fmla="*/ 111967 w 858416"/>
              <a:gd name="connsiteY19" fmla="*/ 83975 h 215075"/>
              <a:gd name="connsiteX20" fmla="*/ 130628 w 858416"/>
              <a:gd name="connsiteY20" fmla="*/ 55983 h 215075"/>
              <a:gd name="connsiteX21" fmla="*/ 270587 w 858416"/>
              <a:gd name="connsiteY21" fmla="*/ 65314 h 215075"/>
              <a:gd name="connsiteX22" fmla="*/ 298579 w 858416"/>
              <a:gd name="connsiteY22" fmla="*/ 83975 h 215075"/>
              <a:gd name="connsiteX23" fmla="*/ 317240 w 858416"/>
              <a:gd name="connsiteY23" fmla="*/ 139959 h 215075"/>
              <a:gd name="connsiteX24" fmla="*/ 289249 w 858416"/>
              <a:gd name="connsiteY24" fmla="*/ 149289 h 215075"/>
              <a:gd name="connsiteX25" fmla="*/ 195942 w 858416"/>
              <a:gd name="connsiteY25" fmla="*/ 74645 h 215075"/>
              <a:gd name="connsiteX26" fmla="*/ 205273 w 858416"/>
              <a:gd name="connsiteY26" fmla="*/ 46653 h 215075"/>
              <a:gd name="connsiteX27" fmla="*/ 307910 w 858416"/>
              <a:gd name="connsiteY27" fmla="*/ 55983 h 215075"/>
              <a:gd name="connsiteX28" fmla="*/ 335902 w 858416"/>
              <a:gd name="connsiteY28" fmla="*/ 65314 h 215075"/>
              <a:gd name="connsiteX29" fmla="*/ 373224 w 858416"/>
              <a:gd name="connsiteY29" fmla="*/ 55983 h 215075"/>
              <a:gd name="connsiteX30" fmla="*/ 326571 w 858416"/>
              <a:gd name="connsiteY30" fmla="*/ 9330 h 215075"/>
              <a:gd name="connsiteX31" fmla="*/ 317240 w 858416"/>
              <a:gd name="connsiteY31" fmla="*/ 37322 h 215075"/>
              <a:gd name="connsiteX32" fmla="*/ 326571 w 858416"/>
              <a:gd name="connsiteY32" fmla="*/ 121298 h 215075"/>
              <a:gd name="connsiteX33" fmla="*/ 522514 w 858416"/>
              <a:gd name="connsiteY33" fmla="*/ 111967 h 215075"/>
              <a:gd name="connsiteX34" fmla="*/ 578498 w 858416"/>
              <a:gd name="connsiteY34" fmla="*/ 93306 h 215075"/>
              <a:gd name="connsiteX35" fmla="*/ 606489 w 858416"/>
              <a:gd name="connsiteY35" fmla="*/ 83975 h 215075"/>
              <a:gd name="connsiteX36" fmla="*/ 606489 w 858416"/>
              <a:gd name="connsiteY36" fmla="*/ 37322 h 215075"/>
              <a:gd name="connsiteX37" fmla="*/ 326571 w 858416"/>
              <a:gd name="connsiteY37" fmla="*/ 46653 h 215075"/>
              <a:gd name="connsiteX38" fmla="*/ 214604 w 858416"/>
              <a:gd name="connsiteY38" fmla="*/ 37322 h 215075"/>
              <a:gd name="connsiteX39" fmla="*/ 205273 w 858416"/>
              <a:gd name="connsiteY39" fmla="*/ 9330 h 215075"/>
              <a:gd name="connsiteX40" fmla="*/ 233265 w 858416"/>
              <a:gd name="connsiteY40" fmla="*/ 0 h 215075"/>
              <a:gd name="connsiteX41" fmla="*/ 559836 w 858416"/>
              <a:gd name="connsiteY41" fmla="*/ 9330 h 215075"/>
              <a:gd name="connsiteX42" fmla="*/ 615820 w 858416"/>
              <a:gd name="connsiteY42" fmla="*/ 37322 h 215075"/>
              <a:gd name="connsiteX43" fmla="*/ 653142 w 858416"/>
              <a:gd name="connsiteY43" fmla="*/ 46653 h 215075"/>
              <a:gd name="connsiteX44" fmla="*/ 858416 w 858416"/>
              <a:gd name="connsiteY44" fmla="*/ 74645 h 21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58416" h="215075">
                <a:moveTo>
                  <a:pt x="0" y="65314"/>
                </a:moveTo>
                <a:cubicBezTo>
                  <a:pt x="27992" y="62204"/>
                  <a:pt x="57825" y="66443"/>
                  <a:pt x="83975" y="55983"/>
                </a:cubicBezTo>
                <a:cubicBezTo>
                  <a:pt x="93107" y="52330"/>
                  <a:pt x="87850" y="36174"/>
                  <a:pt x="93306" y="27991"/>
                </a:cubicBezTo>
                <a:cubicBezTo>
                  <a:pt x="100626" y="17012"/>
                  <a:pt x="111967" y="9330"/>
                  <a:pt x="121298" y="0"/>
                </a:cubicBezTo>
                <a:cubicBezTo>
                  <a:pt x="143069" y="3110"/>
                  <a:pt x="165547" y="3011"/>
                  <a:pt x="186612" y="9330"/>
                </a:cubicBezTo>
                <a:cubicBezTo>
                  <a:pt x="203429" y="14375"/>
                  <a:pt x="221183" y="34571"/>
                  <a:pt x="233265" y="46653"/>
                </a:cubicBezTo>
                <a:cubicBezTo>
                  <a:pt x="236375" y="55984"/>
                  <a:pt x="237535" y="66211"/>
                  <a:pt x="242595" y="74645"/>
                </a:cubicBezTo>
                <a:cubicBezTo>
                  <a:pt x="247121" y="82188"/>
                  <a:pt x="260285" y="84563"/>
                  <a:pt x="261257" y="93306"/>
                </a:cubicBezTo>
                <a:cubicBezTo>
                  <a:pt x="263686" y="115164"/>
                  <a:pt x="260858" y="138523"/>
                  <a:pt x="251926" y="158620"/>
                </a:cubicBezTo>
                <a:cubicBezTo>
                  <a:pt x="247371" y="168867"/>
                  <a:pt x="233964" y="172266"/>
                  <a:pt x="223934" y="177281"/>
                </a:cubicBezTo>
                <a:cubicBezTo>
                  <a:pt x="192669" y="192914"/>
                  <a:pt x="138581" y="192985"/>
                  <a:pt x="111967" y="195942"/>
                </a:cubicBezTo>
                <a:cubicBezTo>
                  <a:pt x="83975" y="192832"/>
                  <a:pt x="54141" y="197072"/>
                  <a:pt x="27991" y="186612"/>
                </a:cubicBezTo>
                <a:cubicBezTo>
                  <a:pt x="9869" y="179363"/>
                  <a:pt x="22452" y="125254"/>
                  <a:pt x="27991" y="121298"/>
                </a:cubicBezTo>
                <a:cubicBezTo>
                  <a:pt x="43386" y="110302"/>
                  <a:pt x="65314" y="115077"/>
                  <a:pt x="83975" y="111967"/>
                </a:cubicBezTo>
                <a:cubicBezTo>
                  <a:pt x="108857" y="115077"/>
                  <a:pt x="134428" y="114700"/>
                  <a:pt x="158620" y="121298"/>
                </a:cubicBezTo>
                <a:cubicBezTo>
                  <a:pt x="176483" y="126170"/>
                  <a:pt x="203521" y="156868"/>
                  <a:pt x="214604" y="167951"/>
                </a:cubicBezTo>
                <a:cubicBezTo>
                  <a:pt x="217714" y="177281"/>
                  <a:pt x="225863" y="186298"/>
                  <a:pt x="223934" y="195942"/>
                </a:cubicBezTo>
                <a:cubicBezTo>
                  <a:pt x="222209" y="204568"/>
                  <a:pt x="214040" y="213873"/>
                  <a:pt x="205273" y="214604"/>
                </a:cubicBezTo>
                <a:cubicBezTo>
                  <a:pt x="174124" y="217200"/>
                  <a:pt x="143069" y="208383"/>
                  <a:pt x="111967" y="205273"/>
                </a:cubicBezTo>
                <a:cubicBezTo>
                  <a:pt x="95258" y="155148"/>
                  <a:pt x="93691" y="163170"/>
                  <a:pt x="111967" y="83975"/>
                </a:cubicBezTo>
                <a:cubicBezTo>
                  <a:pt x="114489" y="73048"/>
                  <a:pt x="124408" y="65314"/>
                  <a:pt x="130628" y="55983"/>
                </a:cubicBezTo>
                <a:cubicBezTo>
                  <a:pt x="177281" y="59093"/>
                  <a:pt x="224467" y="57627"/>
                  <a:pt x="270587" y="65314"/>
                </a:cubicBezTo>
                <a:cubicBezTo>
                  <a:pt x="281648" y="67158"/>
                  <a:pt x="292636" y="74466"/>
                  <a:pt x="298579" y="83975"/>
                </a:cubicBezTo>
                <a:cubicBezTo>
                  <a:pt x="309004" y="100656"/>
                  <a:pt x="317240" y="139959"/>
                  <a:pt x="317240" y="139959"/>
                </a:cubicBezTo>
                <a:cubicBezTo>
                  <a:pt x="307910" y="143069"/>
                  <a:pt x="299084" y="149289"/>
                  <a:pt x="289249" y="149289"/>
                </a:cubicBezTo>
                <a:cubicBezTo>
                  <a:pt x="171312" y="149289"/>
                  <a:pt x="177527" y="166720"/>
                  <a:pt x="195942" y="74645"/>
                </a:cubicBezTo>
                <a:cubicBezTo>
                  <a:pt x="197871" y="65001"/>
                  <a:pt x="202163" y="55984"/>
                  <a:pt x="205273" y="46653"/>
                </a:cubicBezTo>
                <a:cubicBezTo>
                  <a:pt x="239485" y="49763"/>
                  <a:pt x="273902" y="51125"/>
                  <a:pt x="307910" y="55983"/>
                </a:cubicBezTo>
                <a:cubicBezTo>
                  <a:pt x="317647" y="57374"/>
                  <a:pt x="326067" y="65314"/>
                  <a:pt x="335902" y="65314"/>
                </a:cubicBezTo>
                <a:cubicBezTo>
                  <a:pt x="348726" y="65314"/>
                  <a:pt x="360783" y="59093"/>
                  <a:pt x="373224" y="55983"/>
                </a:cubicBezTo>
                <a:cubicBezTo>
                  <a:pt x="366629" y="36197"/>
                  <a:pt x="362601" y="2124"/>
                  <a:pt x="326571" y="9330"/>
                </a:cubicBezTo>
                <a:cubicBezTo>
                  <a:pt x="316927" y="11259"/>
                  <a:pt x="320350" y="27991"/>
                  <a:pt x="317240" y="37322"/>
                </a:cubicBezTo>
                <a:cubicBezTo>
                  <a:pt x="320350" y="65314"/>
                  <a:pt x="300102" y="111673"/>
                  <a:pt x="326571" y="121298"/>
                </a:cubicBezTo>
                <a:cubicBezTo>
                  <a:pt x="388023" y="143644"/>
                  <a:pt x="457526" y="119188"/>
                  <a:pt x="522514" y="111967"/>
                </a:cubicBezTo>
                <a:cubicBezTo>
                  <a:pt x="542064" y="109795"/>
                  <a:pt x="559837" y="99527"/>
                  <a:pt x="578498" y="93306"/>
                </a:cubicBezTo>
                <a:lnTo>
                  <a:pt x="606489" y="83975"/>
                </a:lnTo>
                <a:cubicBezTo>
                  <a:pt x="608095" y="82369"/>
                  <a:pt x="661882" y="40784"/>
                  <a:pt x="606489" y="37322"/>
                </a:cubicBezTo>
                <a:cubicBezTo>
                  <a:pt x="513313" y="31499"/>
                  <a:pt x="419877" y="43543"/>
                  <a:pt x="326571" y="46653"/>
                </a:cubicBezTo>
                <a:cubicBezTo>
                  <a:pt x="289249" y="43543"/>
                  <a:pt x="250400" y="48336"/>
                  <a:pt x="214604" y="37322"/>
                </a:cubicBezTo>
                <a:cubicBezTo>
                  <a:pt x="205204" y="34430"/>
                  <a:pt x="200874" y="18127"/>
                  <a:pt x="205273" y="9330"/>
                </a:cubicBezTo>
                <a:cubicBezTo>
                  <a:pt x="209671" y="533"/>
                  <a:pt x="223934" y="3110"/>
                  <a:pt x="233265" y="0"/>
                </a:cubicBezTo>
                <a:cubicBezTo>
                  <a:pt x="342122" y="3110"/>
                  <a:pt x="451085" y="3606"/>
                  <a:pt x="559836" y="9330"/>
                </a:cubicBezTo>
                <a:cubicBezTo>
                  <a:pt x="589715" y="10903"/>
                  <a:pt x="589623" y="26095"/>
                  <a:pt x="615820" y="37322"/>
                </a:cubicBezTo>
                <a:cubicBezTo>
                  <a:pt x="627607" y="42374"/>
                  <a:pt x="640701" y="43543"/>
                  <a:pt x="653142" y="46653"/>
                </a:cubicBezTo>
                <a:cubicBezTo>
                  <a:pt x="683128" y="136607"/>
                  <a:pt x="652638" y="74645"/>
                  <a:pt x="858416" y="746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30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9336" y="404664"/>
            <a:ext cx="10971372" cy="582960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Differences in Logics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295403" y="1125352"/>
          <a:ext cx="2496343" cy="417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343">
                  <a:extLst>
                    <a:ext uri="{9D8B030D-6E8A-4147-A177-3AD203B41FA5}">
                      <a16:colId xmlns:a16="http://schemas.microsoft.com/office/drawing/2014/main" val="4072323471"/>
                    </a:ext>
                  </a:extLst>
                </a:gridCol>
              </a:tblGrid>
              <a:tr h="431440">
                <a:tc>
                  <a:txBody>
                    <a:bodyPr/>
                    <a:lstStyle/>
                    <a:p>
                      <a:r>
                        <a:rPr lang="en-NZ" dirty="0"/>
                        <a:t>Characteristic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7384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NZ" dirty="0"/>
                        <a:t>Desired outcome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4706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NZ" dirty="0"/>
                        <a:t>Primary driver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9670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NZ" dirty="0"/>
                        <a:t>Tactic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9389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NZ" dirty="0"/>
                        <a:t>Source of legitimacy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254609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en-NZ" dirty="0"/>
                        <a:t>Funding source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177221"/>
                  </a:ext>
                </a:extLst>
              </a:tr>
              <a:tr h="590986">
                <a:tc>
                  <a:txBody>
                    <a:bodyPr/>
                    <a:lstStyle/>
                    <a:p>
                      <a:r>
                        <a:rPr lang="en-NZ" dirty="0"/>
                        <a:t>Stakeholders</a:t>
                      </a:r>
                    </a:p>
                    <a:p>
                      <a:endParaRPr lang="en-NZ" sz="1600" dirty="0"/>
                    </a:p>
                    <a:p>
                      <a:endParaRPr lang="en-NZ" sz="1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88647"/>
                  </a:ext>
                </a:extLst>
              </a:tr>
              <a:tr h="820746">
                <a:tc>
                  <a:txBody>
                    <a:bodyPr/>
                    <a:lstStyle/>
                    <a:p>
                      <a:r>
                        <a:rPr lang="en-NZ" dirty="0"/>
                        <a:t>Performance measures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98762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43574" y="6088211"/>
            <a:ext cx="6297612" cy="365125"/>
          </a:xfrm>
        </p:spPr>
        <p:txBody>
          <a:bodyPr/>
          <a:lstStyle/>
          <a:p>
            <a:pPr algn="ctr"/>
            <a:r>
              <a:rPr lang="en-US"/>
              <a:t>www.fitzgerald.org.nz 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3791745" y="1127178"/>
          <a:ext cx="3312368" cy="444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4072323471"/>
                    </a:ext>
                  </a:extLst>
                </a:gridCol>
              </a:tblGrid>
              <a:tr h="426883">
                <a:tc>
                  <a:txBody>
                    <a:bodyPr/>
                    <a:lstStyle/>
                    <a:p>
                      <a:r>
                        <a:rPr lang="en-NZ" dirty="0"/>
                        <a:t>Social (not-for-profit)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73841"/>
                  </a:ext>
                </a:extLst>
              </a:tr>
              <a:tr h="417445">
                <a:tc>
                  <a:txBody>
                    <a:bodyPr/>
                    <a:lstStyle/>
                    <a:p>
                      <a:r>
                        <a:rPr lang="en-NZ" dirty="0"/>
                        <a:t>Social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47069"/>
                  </a:ext>
                </a:extLst>
              </a:tr>
              <a:tr h="417445">
                <a:tc>
                  <a:txBody>
                    <a:bodyPr/>
                    <a:lstStyle/>
                    <a:p>
                      <a:r>
                        <a:rPr lang="en-NZ" dirty="0"/>
                        <a:t>Values-based 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96709"/>
                  </a:ext>
                </a:extLst>
              </a:tr>
              <a:tr h="4174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Collaborative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993899"/>
                  </a:ext>
                </a:extLst>
              </a:tr>
              <a:tr h="4174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Unity of purpose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254609"/>
                  </a:ext>
                </a:extLst>
              </a:tr>
              <a:tr h="4174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Contracts and donations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177221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Clients and families, funders, community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88647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Quantitative social output, financial measures, and qualitative social impact stories. 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698762"/>
                  </a:ext>
                </a:extLst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7104113" y="1123978"/>
          <a:ext cx="3024336" cy="417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4072323471"/>
                    </a:ext>
                  </a:extLst>
                </a:gridCol>
              </a:tblGrid>
              <a:tr h="428333">
                <a:tc>
                  <a:txBody>
                    <a:bodyPr/>
                    <a:lstStyle/>
                    <a:p>
                      <a:r>
                        <a:rPr lang="en-NZ" dirty="0"/>
                        <a:t>Commercial (for-profit)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73841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Economic value (profit)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2247069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Market preferences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696709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Competitive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993899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Market position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0254609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Trading income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177221"/>
                  </a:ext>
                </a:extLst>
              </a:tr>
              <a:tr h="8075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Customers, owners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8864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Quantitative financial measures (e.g., profit, ROI)</a:t>
                      </a:r>
                      <a:endParaRPr lang="en-N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69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77999" y="6150023"/>
            <a:ext cx="6297612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F2E40-3732-48EF-99ED-C90DC91C6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7091" y="2439389"/>
            <a:ext cx="2645492" cy="894234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F41DED78-9251-4535-9FA5-F46EBFA4DAD3}"/>
              </a:ext>
            </a:extLst>
          </p:cNvPr>
          <p:cNvSpPr txBox="1">
            <a:spLocks/>
          </p:cNvSpPr>
          <p:nvPr/>
        </p:nvSpPr>
        <p:spPr>
          <a:xfrm>
            <a:off x="4037428" y="342852"/>
            <a:ext cx="2326876" cy="6799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Issues to consider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C8E6F-37F2-45C6-AE78-0E103338E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688" y="1027081"/>
            <a:ext cx="7188590" cy="55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7CD17168-FE70-4C3B-920E-E0591055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8202" y="6314667"/>
            <a:ext cx="3859795" cy="365125"/>
          </a:xfrm>
        </p:spPr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5508" y="1270067"/>
            <a:ext cx="9073008" cy="4537874"/>
            <a:chOff x="0" y="0"/>
            <a:chExt cx="8677275" cy="5187315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677275" cy="51873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5983" y="3489649"/>
              <a:ext cx="8564984" cy="372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068147" y="3508310"/>
              <a:ext cx="18661" cy="16421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10138" y="74645"/>
              <a:ext cx="18415" cy="33775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70987" y="74645"/>
              <a:ext cx="18415" cy="33775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06481" y="111967"/>
              <a:ext cx="18415" cy="33775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79298" y="149290"/>
              <a:ext cx="18415" cy="33775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66122" y="1735494"/>
              <a:ext cx="16419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62465" y="1735494"/>
              <a:ext cx="17164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 Box 11"/>
            <p:cNvSpPr txBox="1"/>
            <p:nvPr/>
          </p:nvSpPr>
          <p:spPr>
            <a:xfrm>
              <a:off x="4609322" y="3844212"/>
              <a:ext cx="2145665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Revenue Streams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2"/>
            <p:cNvSpPr txBox="1"/>
            <p:nvPr/>
          </p:nvSpPr>
          <p:spPr>
            <a:xfrm>
              <a:off x="149289" y="335902"/>
              <a:ext cx="1585595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 Partners</a:t>
              </a:r>
              <a:endParaRPr lang="en-NZ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3"/>
            <p:cNvSpPr txBox="1"/>
            <p:nvPr/>
          </p:nvSpPr>
          <p:spPr>
            <a:xfrm>
              <a:off x="317240" y="3862873"/>
              <a:ext cx="2014855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Cost Structure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14"/>
            <p:cNvSpPr txBox="1"/>
            <p:nvPr/>
          </p:nvSpPr>
          <p:spPr>
            <a:xfrm>
              <a:off x="5262465" y="2388637"/>
              <a:ext cx="1585595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Channels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5"/>
            <p:cNvSpPr txBox="1"/>
            <p:nvPr/>
          </p:nvSpPr>
          <p:spPr>
            <a:xfrm>
              <a:off x="5337110" y="317241"/>
              <a:ext cx="1604645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 Relationships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6"/>
            <p:cNvSpPr txBox="1"/>
            <p:nvPr/>
          </p:nvSpPr>
          <p:spPr>
            <a:xfrm>
              <a:off x="7091265" y="373224"/>
              <a:ext cx="1585595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 Segments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7"/>
            <p:cNvSpPr txBox="1"/>
            <p:nvPr/>
          </p:nvSpPr>
          <p:spPr>
            <a:xfrm>
              <a:off x="3620277" y="373224"/>
              <a:ext cx="1567180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Value Propositions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8"/>
            <p:cNvSpPr txBox="1"/>
            <p:nvPr/>
          </p:nvSpPr>
          <p:spPr>
            <a:xfrm>
              <a:off x="1922106" y="2071396"/>
              <a:ext cx="1436370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 Resources</a:t>
              </a:r>
              <a:endParaRPr lang="en-NZ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9"/>
            <p:cNvSpPr txBox="1"/>
            <p:nvPr/>
          </p:nvSpPr>
          <p:spPr>
            <a:xfrm>
              <a:off x="1903444" y="205273"/>
              <a:ext cx="1343609" cy="10820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NZ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 Activities</a:t>
              </a:r>
              <a:endParaRPr lang="en-NZ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 txBox="1">
            <a:spLocks/>
          </p:cNvSpPr>
          <p:nvPr/>
        </p:nvSpPr>
        <p:spPr>
          <a:xfrm>
            <a:off x="4166104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www.socialenterpriseauckland.org.nz                                    www.fitzgerald.org.nz </a:t>
            </a:r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4487594" y="422031"/>
            <a:ext cx="2172523" cy="605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Issues to consider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8D03EB-9EC5-425A-8A64-9FBB241E4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88" y="1027081"/>
            <a:ext cx="7188590" cy="558189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744FC5-6275-4B73-9C98-65F177B0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www.fitzgerald.org.nz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779F835037E47B84466625A87CCCD" ma:contentTypeVersion="10" ma:contentTypeDescription="Create a new document." ma:contentTypeScope="" ma:versionID="55e623109a57a8e24ee01120874241ad">
  <xsd:schema xmlns:xsd="http://www.w3.org/2001/XMLSchema" xmlns:xs="http://www.w3.org/2001/XMLSchema" xmlns:p="http://schemas.microsoft.com/office/2006/metadata/properties" xmlns:ns2="9491eabc-1675-431e-8468-36c0a4f15517" xmlns:ns3="d2c898a5-5572-438b-a976-5032225a77fc" targetNamespace="http://schemas.microsoft.com/office/2006/metadata/properties" ma:root="true" ma:fieldsID="9882a57d91074de3ff7ce48e86bcec83" ns2:_="" ns3:_="">
    <xsd:import namespace="9491eabc-1675-431e-8468-36c0a4f15517"/>
    <xsd:import namespace="d2c898a5-5572-438b-a976-5032225a77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1eabc-1675-431e-8468-36c0a4f155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898a5-5572-438b-a976-5032225a7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A9500-EA8C-43CF-899D-EE63F7D272D0}"/>
</file>

<file path=customXml/itemProps2.xml><?xml version="1.0" encoding="utf-8"?>
<ds:datastoreItem xmlns:ds="http://schemas.openxmlformats.org/officeDocument/2006/customXml" ds:itemID="{0DDC19EB-62A7-4356-82A5-76581A1711B0}"/>
</file>

<file path=customXml/itemProps3.xml><?xml version="1.0" encoding="utf-8"?>
<ds:datastoreItem xmlns:ds="http://schemas.openxmlformats.org/officeDocument/2006/customXml" ds:itemID="{83352B23-1E3E-4F6D-8D57-CC74AE21E1C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962</TotalTime>
  <Words>358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Custom Design</vt:lpstr>
      <vt:lpstr>Social enterprise in not-for-profits</vt:lpstr>
      <vt:lpstr>PowerPoint Presentation</vt:lpstr>
      <vt:lpstr>New source of good</vt:lpstr>
      <vt:lpstr>Organisational types</vt:lpstr>
      <vt:lpstr>Different organisational species</vt:lpstr>
      <vt:lpstr>Differences in Logics</vt:lpstr>
      <vt:lpstr>PowerPoint Presentation</vt:lpstr>
      <vt:lpstr>Business model</vt:lpstr>
      <vt:lpstr>PowerPoint Presentation</vt:lpstr>
      <vt:lpstr>Structure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enterprise in not-for-profits</dc:title>
  <dc:creator>Tricia Fitzgerald</dc:creator>
  <cp:lastModifiedBy>Tricia Fitzgerald</cp:lastModifiedBy>
  <cp:revision>29</cp:revision>
  <dcterms:created xsi:type="dcterms:W3CDTF">2018-08-09T02:05:41Z</dcterms:created>
  <dcterms:modified xsi:type="dcterms:W3CDTF">2019-06-04T00:35:59Z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0x010100EAD779F835037E47B84466625A87CCCD</vt:lpwstr>
  </property>
</Properties>
</file>